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9F79F4-B0B0-411C-1724-931C95C85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94E6B7-BD40-2F2B-0AA6-85F95F072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2FC1E7-3B42-ACA7-3A71-E5EF7E8CE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4333-8DED-40FE-BF5C-DF5171D7B38B}" type="datetimeFigureOut">
              <a:rPr lang="pt-BR" smtClean="0"/>
              <a:t>17/01/2024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C830A1-243E-8997-5349-39BFEDFC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5AD4D7-B1EC-0A1E-E641-BD8510EA6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E24B-556C-434C-B399-D88698B0F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5075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3B016-4CC5-B9C7-2FC7-D48415ECC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0A8AEDB-2DA5-CDA0-6785-DEE7AD430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099AED-E6FD-228C-4EAC-9F592BA1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4333-8DED-40FE-BF5C-DF5171D7B38B}" type="datetimeFigureOut">
              <a:rPr lang="pt-BR" smtClean="0"/>
              <a:t>17/01/2024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2817FA-4B48-9D4A-8163-CDCE6FEB1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551E44-BDB7-7649-6BC6-FCA595E65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E24B-556C-434C-B399-D88698B0F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01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53146C2-A5C3-5091-5FA1-A3698BC4C1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C5F0E3F-28ED-BDA6-F0FA-9158E4FC4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15676A-044A-C5DD-CC31-FE02FD555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4333-8DED-40FE-BF5C-DF5171D7B38B}" type="datetimeFigureOut">
              <a:rPr lang="pt-BR" smtClean="0"/>
              <a:t>17/01/2024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B2312B-284C-FAB9-F02D-2A9A24650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76C100-A6C3-0F35-E42D-327C7F387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E24B-556C-434C-B399-D88698B0F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438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43BC19-E9F9-5CC7-120A-96D44F125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4B557A-B90D-BD28-2D6F-74D57EE0E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245BA3-600D-FF7B-003F-2D99752E6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4333-8DED-40FE-BF5C-DF5171D7B38B}" type="datetimeFigureOut">
              <a:rPr lang="pt-BR" smtClean="0"/>
              <a:t>17/01/2024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2150AA-BC60-6D4C-4A48-9D0E7B2FA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834A9C-421B-BF8B-7C85-C55415490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E24B-556C-434C-B399-D88698B0F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286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CD058-74C3-5FD4-FFFC-211649353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AEDE71B-FD5E-5F53-4F3E-A103BD904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B9B3A2-EA94-3B14-BD62-CCBA2573D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4333-8DED-40FE-BF5C-DF5171D7B38B}" type="datetimeFigureOut">
              <a:rPr lang="pt-BR" smtClean="0"/>
              <a:t>17/01/2024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07755C-8EFD-C0AC-881E-F52E6162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6B0B5F-E84F-4FDF-9A5E-69A9F3A8B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E24B-556C-434C-B399-D88698B0F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37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2554B-FC5B-0080-2079-E255F5E8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15A04D-91B1-4DD1-CC81-40E41B622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D482C19-BA1A-5274-BD45-09B4F949C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6F21728-0003-EC19-4ECB-FAE4DFD6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4333-8DED-40FE-BF5C-DF5171D7B38B}" type="datetimeFigureOut">
              <a:rPr lang="pt-BR" smtClean="0"/>
              <a:t>17/01/2024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7584E83-5AF4-9B8E-FD00-DC71B27E0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2765703-548D-0F22-FFF5-9934EEB0D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E24B-556C-434C-B399-D88698B0F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249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AF461-CB81-3379-7E86-2D89FB8A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2A8D3C-09C1-6448-1F3D-0B9CBEBA1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DC26CA3-3226-2F0D-FDA1-C90081622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A874249-3ECD-FFF7-5A59-932179A74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B673871-F68F-8DAC-BF62-1559CEA5F6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D70D4CB-DE72-77E0-999C-C391137B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4333-8DED-40FE-BF5C-DF5171D7B38B}" type="datetimeFigureOut">
              <a:rPr lang="pt-BR" smtClean="0"/>
              <a:t>17/01/2024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3664E7E-B26E-E744-4021-F01F5B1BC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3811B9E-E0F1-C67D-757D-D227D828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E24B-556C-434C-B399-D88698B0F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926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B377A-9E3D-1C10-7BFE-B939CF8D4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3FC4050-9E91-4E89-CA73-10AB0FD8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4333-8DED-40FE-BF5C-DF5171D7B38B}" type="datetimeFigureOut">
              <a:rPr lang="pt-BR" smtClean="0"/>
              <a:t>17/01/2024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118E369-1ACE-9F24-5677-D6002E616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BC3657D-2FC8-ED6D-3B3E-F9D046E5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E24B-556C-434C-B399-D88698B0F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34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8B6F852-9563-AAB9-6F90-AEFD08903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4333-8DED-40FE-BF5C-DF5171D7B38B}" type="datetimeFigureOut">
              <a:rPr lang="pt-BR" smtClean="0"/>
              <a:t>17/01/2024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FA1CC87-18C2-604D-C73E-39C983033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A54BF75-C93F-A315-9E03-68F92CE1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E24B-556C-434C-B399-D88698B0F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936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3EC058-1B15-CD87-5589-8593602B4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585B0C-E3AA-51E0-93AB-DAB89BF8A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6F3FE3B-94E3-F48C-A5F4-7FBB31CEA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A86F95B-C85D-C58A-9CE1-80DB30BE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4333-8DED-40FE-BF5C-DF5171D7B38B}" type="datetimeFigureOut">
              <a:rPr lang="pt-BR" smtClean="0"/>
              <a:t>17/01/2024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E2A4667-31D7-C287-209C-A316A5B5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643DA00-3EEA-45BD-48E3-AAF94971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E24B-556C-434C-B399-D88698B0F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124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2AE300-6404-83E1-B932-DF12C51A4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5D16C86-C26D-08B9-1972-ED470F809E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B12567-C92D-7F65-313B-B24382B1C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DB07D3-84D0-AD4C-9ADA-EB778A344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4333-8DED-40FE-BF5C-DF5171D7B38B}" type="datetimeFigureOut">
              <a:rPr lang="pt-BR" smtClean="0"/>
              <a:t>17/01/2024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A0BD4A5-A936-63C0-6A88-AE5E94759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8E07C96-8D97-0971-2E91-D1CBBA6D4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E24B-556C-434C-B399-D88698B0F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64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F8432C4-93F7-140D-B9C1-EF327302C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62F230-FF27-2BDA-6555-82BD034C8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9B99C8-9D3D-F925-704D-575F9394E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94333-8DED-40FE-BF5C-DF5171D7B38B}" type="datetimeFigureOut">
              <a:rPr lang="pt-BR" smtClean="0"/>
              <a:t>17/01/2024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3FABDF-5891-EC25-B500-5F7B9780F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3B57B2-889C-46F8-664E-DCC30F07B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3E24B-556C-434C-B399-D88698B0F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92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816E28B-8CC3-7FFB-257D-CCB5C979F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" y="0"/>
            <a:ext cx="12188323" cy="6858000"/>
          </a:xfrm>
          <a:prstGeom prst="rect">
            <a:avLst/>
          </a:prstGeom>
        </p:spPr>
      </p:pic>
      <p:sp>
        <p:nvSpPr>
          <p:cNvPr id="6" name="Google Shape;54;p13">
            <a:extLst>
              <a:ext uri="{FF2B5EF4-FFF2-40B4-BE49-F238E27FC236}">
                <a16:creationId xmlns:a16="http://schemas.microsoft.com/office/drawing/2014/main" id="{33430B40-7AA1-1745-BC92-DB7C899CCFB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91767" y="5133383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/>
              <a:t>Mês/Ano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4126608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0E5CCF7-E9EE-6D1E-0819-3CE96FD6C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" y="0"/>
            <a:ext cx="12188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81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BFE8595-330C-0B56-24ED-4CE1C958B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" y="0"/>
            <a:ext cx="12188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97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Arthur Vilela</dc:creator>
  <cp:lastModifiedBy>Arthur Vilela</cp:lastModifiedBy>
  <cp:revision>2</cp:revision>
  <dcterms:created xsi:type="dcterms:W3CDTF">2024-01-17T13:03:09Z</dcterms:created>
  <dcterms:modified xsi:type="dcterms:W3CDTF">2024-01-17T13:04:00Z</dcterms:modified>
</cp:coreProperties>
</file>