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313" r:id="rId5"/>
    <p:sldId id="311" r:id="rId6"/>
    <p:sldId id="296" r:id="rId7"/>
    <p:sldId id="298" r:id="rId8"/>
    <p:sldId id="297" r:id="rId9"/>
    <p:sldId id="295" r:id="rId10"/>
    <p:sldId id="301" r:id="rId11"/>
    <p:sldId id="300" r:id="rId12"/>
    <p:sldId id="309" r:id="rId13"/>
    <p:sldId id="308" r:id="rId14"/>
    <p:sldId id="310" r:id="rId15"/>
    <p:sldId id="286" r:id="rId16"/>
    <p:sldId id="289" r:id="rId17"/>
    <p:sldId id="293" r:id="rId18"/>
  </p:sldIdLst>
  <p:sldSz cx="12192000" cy="6858000"/>
  <p:notesSz cx="6858000" cy="9144000"/>
  <p:embeddedFontLst>
    <p:embeddedFont>
      <p:font typeface="Lato Light" panose="020F0502020204030203" pitchFamily="34" charset="0"/>
      <p:regular r:id="rId20"/>
      <p: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Slab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ic+nXKPBAz3W90s4IUh1iML5RI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DF6133-3442-4968-93F1-C1F26A4E008D}">
  <a:tblStyle styleId="{D7DF6133-3442-4968-93F1-C1F26A4E00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f5b62d0e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1ef5b62d0e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347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693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61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1" name="Google Shape;55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90" name="Google Shape;59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 amt="41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1ef5b62d0e9_0_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9874" y="1793479"/>
            <a:ext cx="5380598" cy="344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1ef5b62d0e9_0_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1ef5b62d0e9_0_75"/>
          <p:cNvSpPr txBox="1"/>
          <p:nvPr/>
        </p:nvSpPr>
        <p:spPr>
          <a:xfrm>
            <a:off x="6851726" y="5303874"/>
            <a:ext cx="23108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07 de março de 2025</a:t>
            </a:r>
            <a:endParaRPr dirty="0"/>
          </a:p>
        </p:txBody>
      </p:sp>
      <p:pic>
        <p:nvPicPr>
          <p:cNvPr id="77" name="Google Shape;77;g1ef5b62d0e9_0_75" descr="Interface gráfica do usuário&#10;&#10;Descrição gerada automaticamente com confiança baix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A8CF8E8-48A0-4043-8FDB-73C1A5112FE2}"/>
              </a:ext>
            </a:extLst>
          </p:cNvPr>
          <p:cNvGrpSpPr/>
          <p:nvPr/>
        </p:nvGrpSpPr>
        <p:grpSpPr>
          <a:xfrm>
            <a:off x="3188491" y="4650812"/>
            <a:ext cx="6286366" cy="1362776"/>
            <a:chOff x="3600450" y="4633961"/>
            <a:chExt cx="6286366" cy="1116624"/>
          </a:xfrm>
        </p:grpSpPr>
        <p:pic>
          <p:nvPicPr>
            <p:cNvPr id="4" name="Imagem 3" descr="Ícone&#10;&#10;O conteúdo gerado por IA pode estar incorreto.">
              <a:extLst>
                <a:ext uri="{FF2B5EF4-FFF2-40B4-BE49-F238E27FC236}">
                  <a16:creationId xmlns:a16="http://schemas.microsoft.com/office/drawing/2014/main" id="{80299838-9520-084D-7365-339F8826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375" y="4848225"/>
              <a:ext cx="409441" cy="902360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C35FFAE-83A4-A5F7-BED0-431DBECC5EF2}"/>
                </a:ext>
              </a:extLst>
            </p:cNvPr>
            <p:cNvSpPr/>
            <p:nvPr/>
          </p:nvSpPr>
          <p:spPr>
            <a:xfrm>
              <a:off x="3829050" y="4848225"/>
              <a:ext cx="5648325" cy="9023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luxograma: Conector 7">
              <a:extLst>
                <a:ext uri="{FF2B5EF4-FFF2-40B4-BE49-F238E27FC236}">
                  <a16:creationId xmlns:a16="http://schemas.microsoft.com/office/drawing/2014/main" id="{9CA49EC5-A4C6-62A2-53F6-C35F4B50F3B8}"/>
                </a:ext>
              </a:extLst>
            </p:cNvPr>
            <p:cNvSpPr/>
            <p:nvPr/>
          </p:nvSpPr>
          <p:spPr>
            <a:xfrm>
              <a:off x="3600450" y="4633961"/>
              <a:ext cx="457200" cy="457200"/>
            </a:xfrm>
            <a:prstGeom prst="flowChartConnector">
              <a:avLst/>
            </a:prstGeom>
            <a:solidFill>
              <a:srgbClr val="038E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3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162B1A3-B1E2-8596-3CB9-46F188D9633F}"/>
              </a:ext>
            </a:extLst>
          </p:cNvPr>
          <p:cNvGrpSpPr/>
          <p:nvPr/>
        </p:nvGrpSpPr>
        <p:grpSpPr>
          <a:xfrm>
            <a:off x="3188491" y="1688033"/>
            <a:ext cx="6286366" cy="1116624"/>
            <a:chOff x="3600450" y="4633961"/>
            <a:chExt cx="6286366" cy="1116624"/>
          </a:xfrm>
        </p:grpSpPr>
        <p:pic>
          <p:nvPicPr>
            <p:cNvPr id="10" name="Imagem 9" descr="Ícone&#10;&#10;O conteúdo gerado por IA pode estar incorreto.">
              <a:extLst>
                <a:ext uri="{FF2B5EF4-FFF2-40B4-BE49-F238E27FC236}">
                  <a16:creationId xmlns:a16="http://schemas.microsoft.com/office/drawing/2014/main" id="{BC78D2D1-89DB-EBFC-6996-3C76FFCD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375" y="4848225"/>
              <a:ext cx="409441" cy="902360"/>
            </a:xfrm>
            <a:prstGeom prst="rect">
              <a:avLst/>
            </a:prstGeom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ECA9762-B4D7-63C0-215F-01B15B30AFD5}"/>
                </a:ext>
              </a:extLst>
            </p:cNvPr>
            <p:cNvSpPr/>
            <p:nvPr/>
          </p:nvSpPr>
          <p:spPr>
            <a:xfrm>
              <a:off x="3829050" y="4848225"/>
              <a:ext cx="5648325" cy="9023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luxograma: Conector 11">
              <a:extLst>
                <a:ext uri="{FF2B5EF4-FFF2-40B4-BE49-F238E27FC236}">
                  <a16:creationId xmlns:a16="http://schemas.microsoft.com/office/drawing/2014/main" id="{115EE7DF-E609-EDA8-F4AA-BF10B364077B}"/>
                </a:ext>
              </a:extLst>
            </p:cNvPr>
            <p:cNvSpPr/>
            <p:nvPr/>
          </p:nvSpPr>
          <p:spPr>
            <a:xfrm>
              <a:off x="3600450" y="4633961"/>
              <a:ext cx="457200" cy="457200"/>
            </a:xfrm>
            <a:prstGeom prst="flowChartConnector">
              <a:avLst/>
            </a:prstGeom>
            <a:solidFill>
              <a:srgbClr val="038E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501535A-3887-670C-D901-6D1D721D554E}"/>
              </a:ext>
            </a:extLst>
          </p:cNvPr>
          <p:cNvGrpSpPr/>
          <p:nvPr/>
        </p:nvGrpSpPr>
        <p:grpSpPr>
          <a:xfrm>
            <a:off x="3007218" y="3172973"/>
            <a:ext cx="6286798" cy="1113549"/>
            <a:chOff x="3866852" y="3102635"/>
            <a:chExt cx="6286798" cy="1113549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265CC10-DB55-3117-8FCF-C313CF939C48}"/>
                </a:ext>
              </a:extLst>
            </p:cNvPr>
            <p:cNvGrpSpPr/>
            <p:nvPr/>
          </p:nvGrpSpPr>
          <p:grpSpPr>
            <a:xfrm>
              <a:off x="3866852" y="3312872"/>
              <a:ext cx="6058198" cy="903312"/>
              <a:chOff x="3866852" y="3312872"/>
              <a:chExt cx="6058198" cy="903312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25A343F-2E9D-FC2F-FDAE-8EF0A5F46751}"/>
                  </a:ext>
                </a:extLst>
              </p:cNvPr>
              <p:cNvSpPr/>
              <p:nvPr/>
            </p:nvSpPr>
            <p:spPr>
              <a:xfrm>
                <a:off x="4276725" y="3313348"/>
                <a:ext cx="5648325" cy="90236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7" name="Imagem 16" descr="Ícone&#10;&#10;O conteúdo gerado por IA pode estar incorreto.">
                <a:extLst>
                  <a:ext uri="{FF2B5EF4-FFF2-40B4-BE49-F238E27FC236}">
                    <a16:creationId xmlns:a16="http://schemas.microsoft.com/office/drawing/2014/main" id="{D6300576-07F0-F570-895E-EC4620B3F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852" y="3312872"/>
                <a:ext cx="409873" cy="903312"/>
              </a:xfrm>
              <a:prstGeom prst="rect">
                <a:avLst/>
              </a:prstGeom>
            </p:spPr>
          </p:pic>
        </p:grpSp>
        <p:sp>
          <p:nvSpPr>
            <p:cNvPr id="15" name="Fluxograma: Conector 14">
              <a:extLst>
                <a:ext uri="{FF2B5EF4-FFF2-40B4-BE49-F238E27FC236}">
                  <a16:creationId xmlns:a16="http://schemas.microsoft.com/office/drawing/2014/main" id="{66162446-21C5-5933-6A87-90F274EF509C}"/>
                </a:ext>
              </a:extLst>
            </p:cNvPr>
            <p:cNvSpPr/>
            <p:nvPr/>
          </p:nvSpPr>
          <p:spPr>
            <a:xfrm>
              <a:off x="9696450" y="3102635"/>
              <a:ext cx="457200" cy="457200"/>
            </a:xfrm>
            <a:prstGeom prst="flowChartConnector">
              <a:avLst/>
            </a:prstGeom>
            <a:solidFill>
              <a:srgbClr val="038E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DCC7815-A727-58FB-6F50-A96A23115F45}"/>
              </a:ext>
            </a:extLst>
          </p:cNvPr>
          <p:cNvSpPr txBox="1"/>
          <p:nvPr/>
        </p:nvSpPr>
        <p:spPr>
          <a:xfrm>
            <a:off x="3748005" y="1454968"/>
            <a:ext cx="280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6598"/>
                </a:solidFill>
              </a:rPr>
              <a:t>Desafios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3EBEE65-43D5-7D97-F6D5-D7E802A20CCA}"/>
              </a:ext>
            </a:extLst>
          </p:cNvPr>
          <p:cNvSpPr txBox="1"/>
          <p:nvPr/>
        </p:nvSpPr>
        <p:spPr>
          <a:xfrm>
            <a:off x="3748005" y="3008634"/>
            <a:ext cx="280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6598"/>
                </a:solidFill>
              </a:rPr>
              <a:t>Resultados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77C0271-9C79-7191-8EDD-15ED3ABF7A58}"/>
              </a:ext>
            </a:extLst>
          </p:cNvPr>
          <p:cNvSpPr txBox="1"/>
          <p:nvPr/>
        </p:nvSpPr>
        <p:spPr>
          <a:xfrm>
            <a:off x="3748005" y="4503854"/>
            <a:ext cx="280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6598"/>
                </a:solidFill>
              </a:rPr>
              <a:t>Oportunidades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6D9C5F-E2FA-66D6-1812-88EB956CC882}"/>
              </a:ext>
            </a:extLst>
          </p:cNvPr>
          <p:cNvSpPr txBox="1"/>
          <p:nvPr/>
        </p:nvSpPr>
        <p:spPr>
          <a:xfrm>
            <a:off x="3748005" y="1921784"/>
            <a:ext cx="5159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18A592C-0774-9806-1833-977721382E35}"/>
              </a:ext>
            </a:extLst>
          </p:cNvPr>
          <p:cNvSpPr txBox="1"/>
          <p:nvPr/>
        </p:nvSpPr>
        <p:spPr>
          <a:xfrm>
            <a:off x="3748005" y="3438903"/>
            <a:ext cx="5159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2B03425-94A0-0F2F-9B0E-5DFA450B5C0F}"/>
              </a:ext>
            </a:extLst>
          </p:cNvPr>
          <p:cNvSpPr txBox="1"/>
          <p:nvPr/>
        </p:nvSpPr>
        <p:spPr>
          <a:xfrm>
            <a:off x="3748005" y="4936370"/>
            <a:ext cx="5159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24" name="Google Shape;189;p22">
            <a:extLst>
              <a:ext uri="{FF2B5EF4-FFF2-40B4-BE49-F238E27FC236}">
                <a16:creationId xmlns:a16="http://schemas.microsoft.com/office/drawing/2014/main" id="{CE9F2C87-39AA-831F-F281-73E98A618A0A}"/>
              </a:ext>
            </a:extLst>
          </p:cNvPr>
          <p:cNvSpPr/>
          <p:nvPr/>
        </p:nvSpPr>
        <p:spPr>
          <a:xfrm>
            <a:off x="219267" y="2002477"/>
            <a:ext cx="2716217" cy="3058617"/>
          </a:xfrm>
          <a:custGeom>
            <a:avLst/>
            <a:gdLst/>
            <a:ahLst/>
            <a:cxnLst/>
            <a:rect l="l" t="t" r="r" b="b"/>
            <a:pathLst>
              <a:path w="29499561" h="30528893" extrusionOk="0">
                <a:moveTo>
                  <a:pt x="5148072" y="0"/>
                </a:moveTo>
                <a:cubicBezTo>
                  <a:pt x="2302764" y="12319"/>
                  <a:pt x="0" y="2322703"/>
                  <a:pt x="0" y="5170932"/>
                </a:cubicBezTo>
                <a:lnTo>
                  <a:pt x="0" y="25357962"/>
                </a:lnTo>
                <a:cubicBezTo>
                  <a:pt x="0" y="28213813"/>
                  <a:pt x="2315083" y="30528893"/>
                  <a:pt x="5170932" y="30528893"/>
                </a:cubicBezTo>
                <a:lnTo>
                  <a:pt x="24328628" y="30528893"/>
                </a:lnTo>
                <a:cubicBezTo>
                  <a:pt x="27184477" y="30528893"/>
                  <a:pt x="29499561" y="28213813"/>
                  <a:pt x="29499561" y="25357962"/>
                </a:cubicBezTo>
                <a:lnTo>
                  <a:pt x="29499561" y="5170932"/>
                </a:lnTo>
                <a:cubicBezTo>
                  <a:pt x="29499561" y="2322703"/>
                  <a:pt x="27196796" y="12319"/>
                  <a:pt x="2435148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92;p22">
            <a:extLst>
              <a:ext uri="{FF2B5EF4-FFF2-40B4-BE49-F238E27FC236}">
                <a16:creationId xmlns:a16="http://schemas.microsoft.com/office/drawing/2014/main" id="{9DFF285B-33B7-E833-FB35-41CEAA4DEE38}"/>
              </a:ext>
            </a:extLst>
          </p:cNvPr>
          <p:cNvSpPr/>
          <p:nvPr/>
        </p:nvSpPr>
        <p:spPr>
          <a:xfrm>
            <a:off x="219267" y="2177958"/>
            <a:ext cx="2582671" cy="2904429"/>
          </a:xfrm>
          <a:custGeom>
            <a:avLst/>
            <a:gdLst/>
            <a:ahLst/>
            <a:cxnLst/>
            <a:rect l="l" t="t" r="r" b="b"/>
            <a:pathLst>
              <a:path w="6350013" h="6562979" extrusionOk="0">
                <a:moveTo>
                  <a:pt x="6350000" y="5480583"/>
                </a:moveTo>
                <a:cubicBezTo>
                  <a:pt x="6350000" y="6078372"/>
                  <a:pt x="5865419" y="6562979"/>
                  <a:pt x="5267617" y="6562979"/>
                </a:cubicBezTo>
                <a:lnTo>
                  <a:pt x="1082383" y="6562979"/>
                </a:lnTo>
                <a:cubicBezTo>
                  <a:pt x="484594" y="6562979"/>
                  <a:pt x="0" y="6078385"/>
                  <a:pt x="0" y="5480583"/>
                </a:cubicBezTo>
                <a:lnTo>
                  <a:pt x="0" y="1082383"/>
                </a:lnTo>
                <a:cubicBezTo>
                  <a:pt x="0" y="484594"/>
                  <a:pt x="484581" y="0"/>
                  <a:pt x="1082383" y="0"/>
                </a:cubicBezTo>
                <a:lnTo>
                  <a:pt x="5267630" y="0"/>
                </a:lnTo>
                <a:cubicBezTo>
                  <a:pt x="5865419" y="0"/>
                  <a:pt x="6350013" y="484594"/>
                  <a:pt x="6350013" y="1082383"/>
                </a:cubicBezTo>
                <a:lnTo>
                  <a:pt x="6350013" y="548058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8998" t="-1999" r="-409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97B0AE3-ACE6-9F0C-CA6B-301AE96540B4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2B3ABF2-C46D-EA94-92A8-23F6C9EC4258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A13A494-8E7B-3669-AAE3-C296DA00100F}"/>
              </a:ext>
            </a:extLst>
          </p:cNvPr>
          <p:cNvSpPr txBox="1"/>
          <p:nvPr/>
        </p:nvSpPr>
        <p:spPr>
          <a:xfrm>
            <a:off x="533400" y="422622"/>
            <a:ext cx="78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2800" b="1" dirty="0"/>
          </a:p>
        </p:txBody>
      </p:sp>
      <p:pic>
        <p:nvPicPr>
          <p:cNvPr id="29" name="Imagem 28" descr="Ícone&#10;&#10;O conteúdo gerado por IA pode estar incorreto.">
            <a:extLst>
              <a:ext uri="{FF2B5EF4-FFF2-40B4-BE49-F238E27FC236}">
                <a16:creationId xmlns:a16="http://schemas.microsoft.com/office/drawing/2014/main" id="{02F0B72E-9959-EA62-2FE1-7B940318F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4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E945F0B-807B-09EE-AA65-443C7BEF9706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8D7D954-D8BF-F9A1-F02F-CA1526A9795D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C88399-30D5-8EBC-BC85-50537B8D3D18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4000" b="1" dirty="0"/>
          </a:p>
        </p:txBody>
      </p:sp>
      <p:sp>
        <p:nvSpPr>
          <p:cNvPr id="7" name="Fluxograma: Atraso 6">
            <a:extLst>
              <a:ext uri="{FF2B5EF4-FFF2-40B4-BE49-F238E27FC236}">
                <a16:creationId xmlns:a16="http://schemas.microsoft.com/office/drawing/2014/main" id="{149AB2BD-0F72-617A-8211-2B6D7C0601B2}"/>
              </a:ext>
            </a:extLst>
          </p:cNvPr>
          <p:cNvSpPr/>
          <p:nvPr/>
        </p:nvSpPr>
        <p:spPr>
          <a:xfrm rot="10800000">
            <a:off x="7739637" y="189834"/>
            <a:ext cx="737613" cy="927242"/>
          </a:xfrm>
          <a:prstGeom prst="flowChartDelay">
            <a:avLst/>
          </a:prstGeom>
          <a:solidFill>
            <a:srgbClr val="F8F8F8"/>
          </a:solidFill>
          <a:ln>
            <a:noFill/>
          </a:ln>
          <a:effectLst>
            <a:outerShdw blurRad="50800" dist="50800" dir="10140000" sx="101000" sy="101000" algn="ctr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B6F0E2F4-ED51-B143-EF3E-2DFE47938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225904"/>
            <a:ext cx="404364" cy="891172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C73B0ECD-5446-EF66-43B8-53FED1593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3" y="443593"/>
            <a:ext cx="636437" cy="448335"/>
          </a:xfrm>
          <a:prstGeom prst="rect">
            <a:avLst/>
          </a:prstGeom>
        </p:spPr>
      </p:pic>
      <p:sp>
        <p:nvSpPr>
          <p:cNvPr id="14" name="Google Shape;361;p30">
            <a:extLst>
              <a:ext uri="{FF2B5EF4-FFF2-40B4-BE49-F238E27FC236}">
                <a16:creationId xmlns:a16="http://schemas.microsoft.com/office/drawing/2014/main" id="{DE694024-420F-9C5D-EC8F-0EFE0EC412EF}"/>
              </a:ext>
            </a:extLst>
          </p:cNvPr>
          <p:cNvSpPr txBox="1"/>
          <p:nvPr/>
        </p:nvSpPr>
        <p:spPr>
          <a:xfrm>
            <a:off x="1028675" y="2199418"/>
            <a:ext cx="34099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2800" b="1" dirty="0"/>
          </a:p>
        </p:txBody>
      </p:sp>
      <p:sp>
        <p:nvSpPr>
          <p:cNvPr id="15" name="Google Shape;372;p31">
            <a:extLst>
              <a:ext uri="{FF2B5EF4-FFF2-40B4-BE49-F238E27FC236}">
                <a16:creationId xmlns:a16="http://schemas.microsoft.com/office/drawing/2014/main" id="{9286656E-5593-1B79-094C-6C684D86A15E}"/>
              </a:ext>
            </a:extLst>
          </p:cNvPr>
          <p:cNvSpPr txBox="1"/>
          <p:nvPr/>
        </p:nvSpPr>
        <p:spPr>
          <a:xfrm>
            <a:off x="9317394" y="4876518"/>
            <a:ext cx="28437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PEC e-sus (extração 15/01/2025)</a:t>
            </a:r>
            <a:endParaRPr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1259ED26-6677-5D99-1D48-9D4835CCFA0D}"/>
              </a:ext>
            </a:extLst>
          </p:cNvPr>
          <p:cNvSpPr/>
          <p:nvPr/>
        </p:nvSpPr>
        <p:spPr>
          <a:xfrm>
            <a:off x="356888" y="1762328"/>
            <a:ext cx="3537735" cy="3375800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450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BEE2FA4-779B-558D-BE40-5A6AFC0CDEA8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B4C1AC3-716C-DE75-B91A-553267766D58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1750E8-2A64-2DDF-DA37-CC134C86A8AC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4000" b="1" dirty="0"/>
          </a:p>
        </p:txBody>
      </p:sp>
      <p:sp>
        <p:nvSpPr>
          <p:cNvPr id="7" name="Fluxograma: Atraso 6">
            <a:extLst>
              <a:ext uri="{FF2B5EF4-FFF2-40B4-BE49-F238E27FC236}">
                <a16:creationId xmlns:a16="http://schemas.microsoft.com/office/drawing/2014/main" id="{666643A6-3A52-3B4C-809B-0C193B3A63E8}"/>
              </a:ext>
            </a:extLst>
          </p:cNvPr>
          <p:cNvSpPr/>
          <p:nvPr/>
        </p:nvSpPr>
        <p:spPr>
          <a:xfrm rot="10800000">
            <a:off x="7739637" y="189834"/>
            <a:ext cx="737613" cy="927242"/>
          </a:xfrm>
          <a:prstGeom prst="flowChartDelay">
            <a:avLst/>
          </a:prstGeom>
          <a:solidFill>
            <a:srgbClr val="F8F8F8"/>
          </a:solidFill>
          <a:ln>
            <a:noFill/>
          </a:ln>
          <a:effectLst>
            <a:outerShdw blurRad="50800" dist="50800" dir="10140000" sx="101000" sy="101000" algn="ctr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2B166E09-19B1-FDC8-8A35-88A0815B8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225904"/>
            <a:ext cx="404364" cy="891172"/>
          </a:xfrm>
          <a:prstGeom prst="rect">
            <a:avLst/>
          </a:prstGeom>
        </p:spPr>
      </p:pic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ADE5BF4B-47D8-5119-3DF8-FB393C322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25" y="350746"/>
            <a:ext cx="644936" cy="622438"/>
          </a:xfrm>
          <a:prstGeom prst="rect">
            <a:avLst/>
          </a:prstGeom>
        </p:spPr>
      </p:pic>
      <p:sp>
        <p:nvSpPr>
          <p:cNvPr id="12" name="Google Shape;375;p31">
            <a:extLst>
              <a:ext uri="{FF2B5EF4-FFF2-40B4-BE49-F238E27FC236}">
                <a16:creationId xmlns:a16="http://schemas.microsoft.com/office/drawing/2014/main" id="{980C8314-223B-1358-BD84-7031B364C106}"/>
              </a:ext>
            </a:extLst>
          </p:cNvPr>
          <p:cNvSpPr txBox="1"/>
          <p:nvPr/>
        </p:nvSpPr>
        <p:spPr>
          <a:xfrm>
            <a:off x="893852" y="2364271"/>
            <a:ext cx="36446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2800" b="1" dirty="0"/>
          </a:p>
        </p:txBody>
      </p:sp>
      <p:sp>
        <p:nvSpPr>
          <p:cNvPr id="13" name="Google Shape;372;p31">
            <a:extLst>
              <a:ext uri="{FF2B5EF4-FFF2-40B4-BE49-F238E27FC236}">
                <a16:creationId xmlns:a16="http://schemas.microsoft.com/office/drawing/2014/main" id="{81C95062-867E-04BE-728E-A5FE09476339}"/>
              </a:ext>
            </a:extLst>
          </p:cNvPr>
          <p:cNvSpPr txBox="1"/>
          <p:nvPr/>
        </p:nvSpPr>
        <p:spPr>
          <a:xfrm>
            <a:off x="9348216" y="4804599"/>
            <a:ext cx="28437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PEC e-sus (extração 15/01/2025)</a:t>
            </a:r>
            <a:endParaRPr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62C27BE-BC4F-000D-C0BE-99954B1E2036}"/>
              </a:ext>
            </a:extLst>
          </p:cNvPr>
          <p:cNvSpPr/>
          <p:nvPr/>
        </p:nvSpPr>
        <p:spPr>
          <a:xfrm>
            <a:off x="266700" y="1899275"/>
            <a:ext cx="3537735" cy="3375800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8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99804E-88E2-85C5-78F4-062F9BD91C68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578C329-CF22-20EA-2793-6E844C88F6CB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13E58F-1051-FE45-3DD2-69B180798D5B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4000" b="1" dirty="0"/>
          </a:p>
        </p:txBody>
      </p:sp>
      <p:sp>
        <p:nvSpPr>
          <p:cNvPr id="7" name="Fluxograma: Atraso 6">
            <a:extLst>
              <a:ext uri="{FF2B5EF4-FFF2-40B4-BE49-F238E27FC236}">
                <a16:creationId xmlns:a16="http://schemas.microsoft.com/office/drawing/2014/main" id="{947F6330-CACB-47A5-CF0E-E3550D70754F}"/>
              </a:ext>
            </a:extLst>
          </p:cNvPr>
          <p:cNvSpPr/>
          <p:nvPr/>
        </p:nvSpPr>
        <p:spPr>
          <a:xfrm rot="10800000">
            <a:off x="7739637" y="189834"/>
            <a:ext cx="737613" cy="927242"/>
          </a:xfrm>
          <a:prstGeom prst="flowChartDelay">
            <a:avLst/>
          </a:prstGeom>
          <a:solidFill>
            <a:srgbClr val="F8F8F8"/>
          </a:solidFill>
          <a:ln>
            <a:noFill/>
          </a:ln>
          <a:effectLst>
            <a:outerShdw blurRad="50800" dist="50800" dir="10140000" sx="101000" sy="101000" algn="ctr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E3F821-E57D-9E41-32D6-0CDF0189E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393" y="341595"/>
            <a:ext cx="488507" cy="677458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9B1388E5-95A4-6023-AD81-04E148176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225904"/>
            <a:ext cx="404364" cy="891172"/>
          </a:xfrm>
          <a:prstGeom prst="rect">
            <a:avLst/>
          </a:prstGeom>
        </p:spPr>
      </p:pic>
      <p:sp>
        <p:nvSpPr>
          <p:cNvPr id="12" name="Google Shape;372;p31">
            <a:extLst>
              <a:ext uri="{FF2B5EF4-FFF2-40B4-BE49-F238E27FC236}">
                <a16:creationId xmlns:a16="http://schemas.microsoft.com/office/drawing/2014/main" id="{C9AE8FE9-79F8-C095-7B64-6FB822421F81}"/>
              </a:ext>
            </a:extLst>
          </p:cNvPr>
          <p:cNvSpPr txBox="1"/>
          <p:nvPr/>
        </p:nvSpPr>
        <p:spPr>
          <a:xfrm>
            <a:off x="7484364" y="6124103"/>
            <a:ext cx="284378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PEC e-sus (extração 15/01/2025)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442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2C2EAF7-A292-2FEA-16A0-96C91149C659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AD15F10-36BF-DCA1-AB9E-AA273C7FD44B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E9868E-8265-C0D8-FE60-4CBF61DEB5C0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4000" b="1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D7B5A5-E752-6BF3-424C-A31D61A142EF}"/>
              </a:ext>
            </a:extLst>
          </p:cNvPr>
          <p:cNvSpPr/>
          <p:nvPr/>
        </p:nvSpPr>
        <p:spPr>
          <a:xfrm>
            <a:off x="158775" y="2504207"/>
            <a:ext cx="2223258" cy="3168477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C095156-CEEB-D1F3-D72E-D3DABA3A9E80}"/>
              </a:ext>
            </a:extLst>
          </p:cNvPr>
          <p:cNvSpPr/>
          <p:nvPr/>
        </p:nvSpPr>
        <p:spPr>
          <a:xfrm>
            <a:off x="2576948" y="2504209"/>
            <a:ext cx="2223258" cy="3168477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64EA5A4-7DA3-C79B-D9A0-38A51181AC8B}"/>
              </a:ext>
            </a:extLst>
          </p:cNvPr>
          <p:cNvSpPr/>
          <p:nvPr/>
        </p:nvSpPr>
        <p:spPr>
          <a:xfrm>
            <a:off x="4975320" y="2504209"/>
            <a:ext cx="2223258" cy="3168477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D2C6EB8-F812-8626-8F2A-426EF7BCD916}"/>
              </a:ext>
            </a:extLst>
          </p:cNvPr>
          <p:cNvSpPr/>
          <p:nvPr/>
        </p:nvSpPr>
        <p:spPr>
          <a:xfrm>
            <a:off x="7373692" y="2504208"/>
            <a:ext cx="2223258" cy="3168477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681FD6B-7F53-050A-9719-5619547A9382}"/>
              </a:ext>
            </a:extLst>
          </p:cNvPr>
          <p:cNvSpPr/>
          <p:nvPr/>
        </p:nvSpPr>
        <p:spPr>
          <a:xfrm>
            <a:off x="9772064" y="2504207"/>
            <a:ext cx="2223258" cy="3168477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B78652F-D967-0EB9-45D5-E43ABB89F8E5}"/>
              </a:ext>
            </a:extLst>
          </p:cNvPr>
          <p:cNvSpPr txBox="1"/>
          <p:nvPr/>
        </p:nvSpPr>
        <p:spPr>
          <a:xfrm>
            <a:off x="5126379" y="3581400"/>
            <a:ext cx="19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AA0D9D8-C820-4587-B4FC-B3F1D898FE3C}"/>
              </a:ext>
            </a:extLst>
          </p:cNvPr>
          <p:cNvSpPr txBox="1"/>
          <p:nvPr/>
        </p:nvSpPr>
        <p:spPr>
          <a:xfrm>
            <a:off x="2700102" y="3429000"/>
            <a:ext cx="19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455F77-6A35-7FBF-21E3-C561043DEB78}"/>
              </a:ext>
            </a:extLst>
          </p:cNvPr>
          <p:cNvSpPr txBox="1"/>
          <p:nvPr/>
        </p:nvSpPr>
        <p:spPr>
          <a:xfrm>
            <a:off x="301730" y="3536722"/>
            <a:ext cx="19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771AA40-A5C8-4A4E-2C59-3A5E821EE5C5}"/>
              </a:ext>
            </a:extLst>
          </p:cNvPr>
          <p:cNvSpPr txBox="1"/>
          <p:nvPr/>
        </p:nvSpPr>
        <p:spPr>
          <a:xfrm>
            <a:off x="7496846" y="3752165"/>
            <a:ext cx="19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5587AB-BD3E-ADD6-DF95-B3E4E1C1AAAD}"/>
              </a:ext>
            </a:extLst>
          </p:cNvPr>
          <p:cNvSpPr txBox="1"/>
          <p:nvPr/>
        </p:nvSpPr>
        <p:spPr>
          <a:xfrm>
            <a:off x="9895218" y="3581400"/>
            <a:ext cx="19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97CCAC9-9663-8C2E-6319-2638671AB6F8}"/>
              </a:ext>
            </a:extLst>
          </p:cNvPr>
          <p:cNvGrpSpPr/>
          <p:nvPr/>
        </p:nvGrpSpPr>
        <p:grpSpPr>
          <a:xfrm>
            <a:off x="987279" y="5137160"/>
            <a:ext cx="10047877" cy="373688"/>
            <a:chOff x="968425" y="5137160"/>
            <a:chExt cx="10047877" cy="373688"/>
          </a:xfrm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grpSpPr>
        <p:sp>
          <p:nvSpPr>
            <p:cNvPr id="18" name="Triângulo isósceles 17">
              <a:extLst>
                <a:ext uri="{FF2B5EF4-FFF2-40B4-BE49-F238E27FC236}">
                  <a16:creationId xmlns:a16="http://schemas.microsoft.com/office/drawing/2014/main" id="{BFF8C637-2BAA-2D1A-3763-17C0C472A4C7}"/>
                </a:ext>
              </a:extLst>
            </p:cNvPr>
            <p:cNvSpPr/>
            <p:nvPr/>
          </p:nvSpPr>
          <p:spPr>
            <a:xfrm rot="16200000">
              <a:off x="934739" y="5170846"/>
              <a:ext cx="370298" cy="302926"/>
            </a:xfrm>
            <a:prstGeom prst="triangle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Triângulo isósceles 18">
              <a:extLst>
                <a:ext uri="{FF2B5EF4-FFF2-40B4-BE49-F238E27FC236}">
                  <a16:creationId xmlns:a16="http://schemas.microsoft.com/office/drawing/2014/main" id="{9F29AE17-0447-237C-7A54-599ADAC5500E}"/>
                </a:ext>
              </a:extLst>
            </p:cNvPr>
            <p:cNvSpPr/>
            <p:nvPr/>
          </p:nvSpPr>
          <p:spPr>
            <a:xfrm rot="5400000">
              <a:off x="10679690" y="5174236"/>
              <a:ext cx="370298" cy="302926"/>
            </a:xfrm>
            <a:prstGeom prst="triangle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911455D2-DE02-522A-AB0A-57C526DD89A9}"/>
                </a:ext>
              </a:extLst>
            </p:cNvPr>
            <p:cNvSpPr/>
            <p:nvPr/>
          </p:nvSpPr>
          <p:spPr>
            <a:xfrm>
              <a:off x="1260265" y="5236357"/>
              <a:ext cx="9523999" cy="17187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Shape 1584">
            <a:extLst>
              <a:ext uri="{FF2B5EF4-FFF2-40B4-BE49-F238E27FC236}">
                <a16:creationId xmlns:a16="http://schemas.microsoft.com/office/drawing/2014/main" id="{5D5B41CE-D20D-8AAA-4B47-D72E744C3479}"/>
              </a:ext>
            </a:extLst>
          </p:cNvPr>
          <p:cNvSpPr/>
          <p:nvPr/>
        </p:nvSpPr>
        <p:spPr>
          <a:xfrm>
            <a:off x="759349" y="2488659"/>
            <a:ext cx="1061713" cy="871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13664" y="0"/>
                </a:moveTo>
                <a:cubicBezTo>
                  <a:pt x="13401" y="0"/>
                  <a:pt x="13337" y="175"/>
                  <a:pt x="13524" y="381"/>
                </a:cubicBezTo>
                <a:lnTo>
                  <a:pt x="15942" y="3038"/>
                </a:lnTo>
                <a:lnTo>
                  <a:pt x="14952" y="4117"/>
                </a:lnTo>
                <a:lnTo>
                  <a:pt x="10380" y="9141"/>
                </a:lnTo>
                <a:lnTo>
                  <a:pt x="7962" y="6484"/>
                </a:lnTo>
                <a:cubicBezTo>
                  <a:pt x="7776" y="6278"/>
                  <a:pt x="7472" y="6278"/>
                  <a:pt x="7286" y="6484"/>
                </a:cubicBezTo>
                <a:lnTo>
                  <a:pt x="560" y="13883"/>
                </a:lnTo>
                <a:cubicBezTo>
                  <a:pt x="-187" y="14705"/>
                  <a:pt x="-187" y="16039"/>
                  <a:pt x="560" y="16857"/>
                </a:cubicBezTo>
                <a:lnTo>
                  <a:pt x="602" y="16912"/>
                </a:lnTo>
                <a:cubicBezTo>
                  <a:pt x="1349" y="17733"/>
                  <a:pt x="2563" y="17733"/>
                  <a:pt x="3308" y="16912"/>
                </a:cubicBezTo>
                <a:lnTo>
                  <a:pt x="7624" y="12169"/>
                </a:lnTo>
                <a:lnTo>
                  <a:pt x="10042" y="14826"/>
                </a:lnTo>
                <a:cubicBezTo>
                  <a:pt x="10228" y="15029"/>
                  <a:pt x="10531" y="15029"/>
                  <a:pt x="10719" y="14826"/>
                </a:cubicBezTo>
                <a:lnTo>
                  <a:pt x="18690" y="6067"/>
                </a:lnTo>
                <a:cubicBezTo>
                  <a:pt x="18690" y="6067"/>
                  <a:pt x="21075" y="8678"/>
                  <a:pt x="21075" y="8678"/>
                </a:cubicBezTo>
                <a:cubicBezTo>
                  <a:pt x="21262" y="8884"/>
                  <a:pt x="21413" y="8814"/>
                  <a:pt x="21413" y="8524"/>
                </a:cubicBezTo>
                <a:lnTo>
                  <a:pt x="21413" y="1016"/>
                </a:lnTo>
                <a:cubicBezTo>
                  <a:pt x="21413" y="480"/>
                  <a:pt x="20942" y="0"/>
                  <a:pt x="20456" y="0"/>
                </a:cubicBezTo>
                <a:lnTo>
                  <a:pt x="13664" y="0"/>
                </a:lnTo>
                <a:close/>
                <a:moveTo>
                  <a:pt x="18657" y="8714"/>
                </a:moveTo>
                <a:cubicBezTo>
                  <a:pt x="18596" y="8686"/>
                  <a:pt x="18511" y="8720"/>
                  <a:pt x="18418" y="8823"/>
                </a:cubicBezTo>
                <a:cubicBezTo>
                  <a:pt x="18418" y="8823"/>
                  <a:pt x="17238" y="10120"/>
                  <a:pt x="17238" y="10120"/>
                </a:cubicBezTo>
                <a:cubicBezTo>
                  <a:pt x="17050" y="10326"/>
                  <a:pt x="16899" y="10727"/>
                  <a:pt x="16899" y="11018"/>
                </a:cubicBezTo>
                <a:lnTo>
                  <a:pt x="16899" y="21600"/>
                </a:lnTo>
                <a:lnTo>
                  <a:pt x="18756" y="21600"/>
                </a:lnTo>
                <a:lnTo>
                  <a:pt x="18756" y="8977"/>
                </a:lnTo>
                <a:cubicBezTo>
                  <a:pt x="18756" y="8832"/>
                  <a:pt x="18718" y="8742"/>
                  <a:pt x="18657" y="8714"/>
                </a:cubicBezTo>
                <a:close/>
                <a:moveTo>
                  <a:pt x="15892" y="11616"/>
                </a:moveTo>
                <a:cubicBezTo>
                  <a:pt x="15831" y="11588"/>
                  <a:pt x="15746" y="11622"/>
                  <a:pt x="15653" y="11725"/>
                </a:cubicBezTo>
                <a:cubicBezTo>
                  <a:pt x="15653" y="11725"/>
                  <a:pt x="14333" y="13185"/>
                  <a:pt x="14333" y="13185"/>
                </a:cubicBezTo>
                <a:cubicBezTo>
                  <a:pt x="14146" y="13391"/>
                  <a:pt x="13995" y="13792"/>
                  <a:pt x="13995" y="14083"/>
                </a:cubicBezTo>
                <a:lnTo>
                  <a:pt x="13995" y="21437"/>
                </a:lnTo>
                <a:lnTo>
                  <a:pt x="15991" y="21437"/>
                </a:lnTo>
                <a:lnTo>
                  <a:pt x="15991" y="11879"/>
                </a:lnTo>
                <a:cubicBezTo>
                  <a:pt x="15991" y="11734"/>
                  <a:pt x="15954" y="11644"/>
                  <a:pt x="15892" y="11616"/>
                </a:cubicBezTo>
                <a:close/>
                <a:moveTo>
                  <a:pt x="12988" y="14808"/>
                </a:moveTo>
                <a:cubicBezTo>
                  <a:pt x="12927" y="14780"/>
                  <a:pt x="12842" y="14814"/>
                  <a:pt x="12749" y="14917"/>
                </a:cubicBezTo>
                <a:cubicBezTo>
                  <a:pt x="12749" y="14917"/>
                  <a:pt x="11486" y="16304"/>
                  <a:pt x="11486" y="16304"/>
                </a:cubicBezTo>
                <a:cubicBezTo>
                  <a:pt x="11486" y="16304"/>
                  <a:pt x="11400" y="16398"/>
                  <a:pt x="11288" y="16522"/>
                </a:cubicBezTo>
                <a:cubicBezTo>
                  <a:pt x="11181" y="16642"/>
                  <a:pt x="11090" y="16984"/>
                  <a:pt x="11090" y="17275"/>
                </a:cubicBezTo>
                <a:lnTo>
                  <a:pt x="11090" y="21419"/>
                </a:lnTo>
                <a:lnTo>
                  <a:pt x="13087" y="21419"/>
                </a:lnTo>
                <a:lnTo>
                  <a:pt x="13087" y="15071"/>
                </a:lnTo>
                <a:cubicBezTo>
                  <a:pt x="13087" y="14926"/>
                  <a:pt x="13049" y="14836"/>
                  <a:pt x="12988" y="14808"/>
                </a:cubicBezTo>
                <a:close/>
                <a:moveTo>
                  <a:pt x="7178" y="15098"/>
                </a:moveTo>
                <a:cubicBezTo>
                  <a:pt x="7117" y="15070"/>
                  <a:pt x="7033" y="15104"/>
                  <a:pt x="6939" y="15207"/>
                </a:cubicBezTo>
                <a:cubicBezTo>
                  <a:pt x="6939" y="15207"/>
                  <a:pt x="5619" y="16658"/>
                  <a:pt x="5619" y="16658"/>
                </a:cubicBezTo>
                <a:cubicBezTo>
                  <a:pt x="5432" y="16864"/>
                  <a:pt x="5281" y="17266"/>
                  <a:pt x="5281" y="17556"/>
                </a:cubicBezTo>
                <a:lnTo>
                  <a:pt x="5281" y="21337"/>
                </a:lnTo>
                <a:lnTo>
                  <a:pt x="7277" y="21337"/>
                </a:lnTo>
                <a:lnTo>
                  <a:pt x="7277" y="15361"/>
                </a:lnTo>
                <a:cubicBezTo>
                  <a:pt x="7277" y="15216"/>
                  <a:pt x="7240" y="15126"/>
                  <a:pt x="7178" y="15098"/>
                </a:cubicBezTo>
                <a:close/>
                <a:moveTo>
                  <a:pt x="8284" y="15098"/>
                </a:moveTo>
                <a:cubicBezTo>
                  <a:pt x="8223" y="15126"/>
                  <a:pt x="8185" y="15216"/>
                  <a:pt x="8185" y="15361"/>
                </a:cubicBezTo>
                <a:lnTo>
                  <a:pt x="8185" y="21437"/>
                </a:lnTo>
                <a:lnTo>
                  <a:pt x="10182" y="21437"/>
                </a:lnTo>
                <a:lnTo>
                  <a:pt x="10182" y="17556"/>
                </a:lnTo>
                <a:cubicBezTo>
                  <a:pt x="10182" y="17267"/>
                  <a:pt x="10038" y="16871"/>
                  <a:pt x="9860" y="16676"/>
                </a:cubicBezTo>
                <a:lnTo>
                  <a:pt x="9539" y="16322"/>
                </a:lnTo>
                <a:cubicBezTo>
                  <a:pt x="9539" y="16322"/>
                  <a:pt x="8524" y="15207"/>
                  <a:pt x="8524" y="15207"/>
                </a:cubicBezTo>
                <a:cubicBezTo>
                  <a:pt x="8430" y="15104"/>
                  <a:pt x="8346" y="15070"/>
                  <a:pt x="8284" y="15098"/>
                </a:cubicBezTo>
                <a:close/>
                <a:moveTo>
                  <a:pt x="4241" y="18290"/>
                </a:moveTo>
                <a:cubicBezTo>
                  <a:pt x="4179" y="18262"/>
                  <a:pt x="4095" y="18296"/>
                  <a:pt x="4001" y="18399"/>
                </a:cubicBezTo>
                <a:cubicBezTo>
                  <a:pt x="4001" y="18399"/>
                  <a:pt x="3094" y="19406"/>
                  <a:pt x="3094" y="19406"/>
                </a:cubicBezTo>
                <a:lnTo>
                  <a:pt x="2442" y="20113"/>
                </a:lnTo>
                <a:cubicBezTo>
                  <a:pt x="2255" y="20318"/>
                  <a:pt x="2112" y="20673"/>
                  <a:pt x="2112" y="20902"/>
                </a:cubicBezTo>
                <a:lnTo>
                  <a:pt x="2112" y="21319"/>
                </a:lnTo>
                <a:lnTo>
                  <a:pt x="4340" y="21319"/>
                </a:lnTo>
                <a:lnTo>
                  <a:pt x="4340" y="18553"/>
                </a:lnTo>
                <a:cubicBezTo>
                  <a:pt x="4340" y="18408"/>
                  <a:pt x="4302" y="18318"/>
                  <a:pt x="4241" y="18290"/>
                </a:cubicBezTo>
                <a:close/>
              </a:path>
            </a:pathLst>
          </a:custGeom>
          <a:solidFill>
            <a:srgbClr val="066598"/>
          </a:solidFill>
          <a:ln>
            <a:noFill/>
          </a:ln>
          <a:effectLst/>
        </p:spPr>
        <p:txBody>
          <a:bodyPr anchor="ctr"/>
          <a:lstStyle>
            <a:lvl1pPr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914217"/>
            <a:endParaRPr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Freeform 102">
            <a:extLst>
              <a:ext uri="{FF2B5EF4-FFF2-40B4-BE49-F238E27FC236}">
                <a16:creationId xmlns:a16="http://schemas.microsoft.com/office/drawing/2014/main" id="{580D456F-9029-FBDB-7D0B-CBF77089F7FE}"/>
              </a:ext>
            </a:extLst>
          </p:cNvPr>
          <p:cNvSpPr>
            <a:spLocks noEditPoints="1"/>
          </p:cNvSpPr>
          <p:nvPr/>
        </p:nvSpPr>
        <p:spPr bwMode="auto">
          <a:xfrm>
            <a:off x="3157720" y="2349857"/>
            <a:ext cx="1049765" cy="971424"/>
          </a:xfrm>
          <a:custGeom>
            <a:avLst/>
            <a:gdLst>
              <a:gd name="T0" fmla="*/ 59 w 67"/>
              <a:gd name="T1" fmla="*/ 44 h 62"/>
              <a:gd name="T2" fmla="*/ 59 w 67"/>
              <a:gd name="T3" fmla="*/ 35 h 62"/>
              <a:gd name="T4" fmla="*/ 58 w 67"/>
              <a:gd name="T5" fmla="*/ 33 h 62"/>
              <a:gd name="T6" fmla="*/ 53 w 67"/>
              <a:gd name="T7" fmla="*/ 33 h 62"/>
              <a:gd name="T8" fmla="*/ 50 w 67"/>
              <a:gd name="T9" fmla="*/ 33 h 62"/>
              <a:gd name="T10" fmla="*/ 35 w 67"/>
              <a:gd name="T11" fmla="*/ 33 h 62"/>
              <a:gd name="T12" fmla="*/ 35 w 67"/>
              <a:gd name="T13" fmla="*/ 19 h 62"/>
              <a:gd name="T14" fmla="*/ 43 w 67"/>
              <a:gd name="T15" fmla="*/ 10 h 62"/>
              <a:gd name="T16" fmla="*/ 34 w 67"/>
              <a:gd name="T17" fmla="*/ 0 h 62"/>
              <a:gd name="T18" fmla="*/ 24 w 67"/>
              <a:gd name="T19" fmla="*/ 10 h 62"/>
              <a:gd name="T20" fmla="*/ 32 w 67"/>
              <a:gd name="T21" fmla="*/ 19 h 62"/>
              <a:gd name="T22" fmla="*/ 32 w 67"/>
              <a:gd name="T23" fmla="*/ 33 h 62"/>
              <a:gd name="T24" fmla="*/ 10 w 67"/>
              <a:gd name="T25" fmla="*/ 33 h 62"/>
              <a:gd name="T26" fmla="*/ 8 w 67"/>
              <a:gd name="T27" fmla="*/ 35 h 62"/>
              <a:gd name="T28" fmla="*/ 8 w 67"/>
              <a:gd name="T29" fmla="*/ 44 h 62"/>
              <a:gd name="T30" fmla="*/ 0 w 67"/>
              <a:gd name="T31" fmla="*/ 53 h 62"/>
              <a:gd name="T32" fmla="*/ 10 w 67"/>
              <a:gd name="T33" fmla="*/ 62 h 62"/>
              <a:gd name="T34" fmla="*/ 19 w 67"/>
              <a:gd name="T35" fmla="*/ 53 h 62"/>
              <a:gd name="T36" fmla="*/ 11 w 67"/>
              <a:gd name="T37" fmla="*/ 44 h 62"/>
              <a:gd name="T38" fmla="*/ 11 w 67"/>
              <a:gd name="T39" fmla="*/ 36 h 62"/>
              <a:gd name="T40" fmla="*/ 32 w 67"/>
              <a:gd name="T41" fmla="*/ 36 h 62"/>
              <a:gd name="T42" fmla="*/ 32 w 67"/>
              <a:gd name="T43" fmla="*/ 44 h 62"/>
              <a:gd name="T44" fmla="*/ 24 w 67"/>
              <a:gd name="T45" fmla="*/ 53 h 62"/>
              <a:gd name="T46" fmla="*/ 34 w 67"/>
              <a:gd name="T47" fmla="*/ 62 h 62"/>
              <a:gd name="T48" fmla="*/ 43 w 67"/>
              <a:gd name="T49" fmla="*/ 53 h 62"/>
              <a:gd name="T50" fmla="*/ 35 w 67"/>
              <a:gd name="T51" fmla="*/ 44 h 62"/>
              <a:gd name="T52" fmla="*/ 35 w 67"/>
              <a:gd name="T53" fmla="*/ 36 h 62"/>
              <a:gd name="T54" fmla="*/ 50 w 67"/>
              <a:gd name="T55" fmla="*/ 36 h 62"/>
              <a:gd name="T56" fmla="*/ 53 w 67"/>
              <a:gd name="T57" fmla="*/ 36 h 62"/>
              <a:gd name="T58" fmla="*/ 56 w 67"/>
              <a:gd name="T59" fmla="*/ 36 h 62"/>
              <a:gd name="T60" fmla="*/ 56 w 67"/>
              <a:gd name="T61" fmla="*/ 44 h 62"/>
              <a:gd name="T62" fmla="*/ 48 w 67"/>
              <a:gd name="T63" fmla="*/ 53 h 62"/>
              <a:gd name="T64" fmla="*/ 58 w 67"/>
              <a:gd name="T65" fmla="*/ 62 h 62"/>
              <a:gd name="T66" fmla="*/ 67 w 67"/>
              <a:gd name="T67" fmla="*/ 53 h 62"/>
              <a:gd name="T68" fmla="*/ 59 w 67"/>
              <a:gd name="T69" fmla="*/ 44 h 62"/>
              <a:gd name="T70" fmla="*/ 28 w 67"/>
              <a:gd name="T71" fmla="*/ 10 h 62"/>
              <a:gd name="T72" fmla="*/ 34 w 67"/>
              <a:gd name="T73" fmla="*/ 4 h 62"/>
              <a:gd name="T74" fmla="*/ 39 w 67"/>
              <a:gd name="T75" fmla="*/ 10 h 62"/>
              <a:gd name="T76" fmla="*/ 34 w 67"/>
              <a:gd name="T77" fmla="*/ 15 h 62"/>
              <a:gd name="T78" fmla="*/ 28 w 67"/>
              <a:gd name="T79" fmla="*/ 10 h 62"/>
              <a:gd name="T80" fmla="*/ 15 w 67"/>
              <a:gd name="T81" fmla="*/ 53 h 62"/>
              <a:gd name="T82" fmla="*/ 10 w 67"/>
              <a:gd name="T83" fmla="*/ 58 h 62"/>
              <a:gd name="T84" fmla="*/ 4 w 67"/>
              <a:gd name="T85" fmla="*/ 53 h 62"/>
              <a:gd name="T86" fmla="*/ 10 w 67"/>
              <a:gd name="T87" fmla="*/ 47 h 62"/>
              <a:gd name="T88" fmla="*/ 15 w 67"/>
              <a:gd name="T89" fmla="*/ 53 h 62"/>
              <a:gd name="T90" fmla="*/ 39 w 67"/>
              <a:gd name="T91" fmla="*/ 53 h 62"/>
              <a:gd name="T92" fmla="*/ 34 w 67"/>
              <a:gd name="T93" fmla="*/ 58 h 62"/>
              <a:gd name="T94" fmla="*/ 28 w 67"/>
              <a:gd name="T95" fmla="*/ 53 h 62"/>
              <a:gd name="T96" fmla="*/ 34 w 67"/>
              <a:gd name="T97" fmla="*/ 47 h 62"/>
              <a:gd name="T98" fmla="*/ 39 w 67"/>
              <a:gd name="T99" fmla="*/ 53 h 62"/>
              <a:gd name="T100" fmla="*/ 58 w 67"/>
              <a:gd name="T101" fmla="*/ 58 h 62"/>
              <a:gd name="T102" fmla="*/ 52 w 67"/>
              <a:gd name="T103" fmla="*/ 53 h 62"/>
              <a:gd name="T104" fmla="*/ 58 w 67"/>
              <a:gd name="T105" fmla="*/ 47 h 62"/>
              <a:gd name="T106" fmla="*/ 63 w 67"/>
              <a:gd name="T107" fmla="*/ 53 h 62"/>
              <a:gd name="T108" fmla="*/ 58 w 67"/>
              <a:gd name="T109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2">
                <a:moveTo>
                  <a:pt x="59" y="44"/>
                </a:moveTo>
                <a:cubicBezTo>
                  <a:pt x="59" y="35"/>
                  <a:pt x="59" y="35"/>
                  <a:pt x="59" y="35"/>
                </a:cubicBezTo>
                <a:cubicBezTo>
                  <a:pt x="59" y="34"/>
                  <a:pt x="59" y="33"/>
                  <a:pt x="58" y="33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19"/>
                  <a:pt x="35" y="19"/>
                  <a:pt x="35" y="19"/>
                </a:cubicBezTo>
                <a:cubicBezTo>
                  <a:pt x="40" y="18"/>
                  <a:pt x="43" y="14"/>
                  <a:pt x="43" y="10"/>
                </a:cubicBezTo>
                <a:cubicBezTo>
                  <a:pt x="43" y="4"/>
                  <a:pt x="39" y="0"/>
                  <a:pt x="34" y="0"/>
                </a:cubicBezTo>
                <a:cubicBezTo>
                  <a:pt x="29" y="0"/>
                  <a:pt x="24" y="4"/>
                  <a:pt x="24" y="10"/>
                </a:cubicBezTo>
                <a:cubicBezTo>
                  <a:pt x="24" y="14"/>
                  <a:pt x="28" y="18"/>
                  <a:pt x="32" y="19"/>
                </a:cubicBezTo>
                <a:cubicBezTo>
                  <a:pt x="32" y="33"/>
                  <a:pt x="32" y="33"/>
                  <a:pt x="3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8" y="34"/>
                  <a:pt x="8" y="35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8"/>
                  <a:pt x="0" y="53"/>
                </a:cubicBezTo>
                <a:cubicBezTo>
                  <a:pt x="0" y="58"/>
                  <a:pt x="4" y="62"/>
                  <a:pt x="10" y="62"/>
                </a:cubicBezTo>
                <a:cubicBezTo>
                  <a:pt x="15" y="62"/>
                  <a:pt x="19" y="58"/>
                  <a:pt x="19" y="53"/>
                </a:cubicBezTo>
                <a:cubicBezTo>
                  <a:pt x="19" y="48"/>
                  <a:pt x="16" y="44"/>
                  <a:pt x="11" y="44"/>
                </a:cubicBezTo>
                <a:cubicBezTo>
                  <a:pt x="11" y="36"/>
                  <a:pt x="11" y="36"/>
                  <a:pt x="11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44"/>
                  <a:pt x="32" y="44"/>
                  <a:pt x="32" y="44"/>
                </a:cubicBezTo>
                <a:cubicBezTo>
                  <a:pt x="28" y="44"/>
                  <a:pt x="24" y="48"/>
                  <a:pt x="24" y="53"/>
                </a:cubicBezTo>
                <a:cubicBezTo>
                  <a:pt x="24" y="58"/>
                  <a:pt x="29" y="62"/>
                  <a:pt x="34" y="62"/>
                </a:cubicBezTo>
                <a:cubicBezTo>
                  <a:pt x="39" y="62"/>
                  <a:pt x="43" y="58"/>
                  <a:pt x="43" y="53"/>
                </a:cubicBezTo>
                <a:cubicBezTo>
                  <a:pt x="43" y="48"/>
                  <a:pt x="40" y="44"/>
                  <a:pt x="35" y="44"/>
                </a:cubicBezTo>
                <a:cubicBezTo>
                  <a:pt x="35" y="36"/>
                  <a:pt x="35" y="36"/>
                  <a:pt x="35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44"/>
                  <a:pt x="56" y="44"/>
                  <a:pt x="56" y="44"/>
                </a:cubicBezTo>
                <a:cubicBezTo>
                  <a:pt x="52" y="44"/>
                  <a:pt x="48" y="48"/>
                  <a:pt x="48" y="53"/>
                </a:cubicBezTo>
                <a:cubicBezTo>
                  <a:pt x="48" y="58"/>
                  <a:pt x="53" y="62"/>
                  <a:pt x="58" y="62"/>
                </a:cubicBezTo>
                <a:cubicBezTo>
                  <a:pt x="63" y="62"/>
                  <a:pt x="67" y="58"/>
                  <a:pt x="67" y="53"/>
                </a:cubicBezTo>
                <a:cubicBezTo>
                  <a:pt x="67" y="48"/>
                  <a:pt x="64" y="44"/>
                  <a:pt x="59" y="44"/>
                </a:cubicBezTo>
                <a:close/>
                <a:moveTo>
                  <a:pt x="28" y="10"/>
                </a:moveTo>
                <a:cubicBezTo>
                  <a:pt x="28" y="6"/>
                  <a:pt x="31" y="4"/>
                  <a:pt x="34" y="4"/>
                </a:cubicBezTo>
                <a:cubicBezTo>
                  <a:pt x="37" y="4"/>
                  <a:pt x="39" y="6"/>
                  <a:pt x="39" y="10"/>
                </a:cubicBezTo>
                <a:cubicBezTo>
                  <a:pt x="39" y="13"/>
                  <a:pt x="37" y="15"/>
                  <a:pt x="34" y="15"/>
                </a:cubicBezTo>
                <a:cubicBezTo>
                  <a:pt x="31" y="15"/>
                  <a:pt x="28" y="13"/>
                  <a:pt x="28" y="10"/>
                </a:cubicBezTo>
                <a:close/>
                <a:moveTo>
                  <a:pt x="15" y="53"/>
                </a:moveTo>
                <a:cubicBezTo>
                  <a:pt x="15" y="56"/>
                  <a:pt x="13" y="58"/>
                  <a:pt x="10" y="58"/>
                </a:cubicBezTo>
                <a:cubicBezTo>
                  <a:pt x="6" y="58"/>
                  <a:pt x="4" y="56"/>
                  <a:pt x="4" y="53"/>
                </a:cubicBezTo>
                <a:cubicBezTo>
                  <a:pt x="4" y="50"/>
                  <a:pt x="6" y="47"/>
                  <a:pt x="10" y="47"/>
                </a:cubicBezTo>
                <a:cubicBezTo>
                  <a:pt x="13" y="47"/>
                  <a:pt x="15" y="50"/>
                  <a:pt x="15" y="53"/>
                </a:cubicBezTo>
                <a:close/>
                <a:moveTo>
                  <a:pt x="39" y="53"/>
                </a:moveTo>
                <a:cubicBezTo>
                  <a:pt x="39" y="56"/>
                  <a:pt x="37" y="58"/>
                  <a:pt x="34" y="58"/>
                </a:cubicBezTo>
                <a:cubicBezTo>
                  <a:pt x="31" y="58"/>
                  <a:pt x="28" y="56"/>
                  <a:pt x="28" y="53"/>
                </a:cubicBezTo>
                <a:cubicBezTo>
                  <a:pt x="28" y="50"/>
                  <a:pt x="31" y="47"/>
                  <a:pt x="34" y="47"/>
                </a:cubicBezTo>
                <a:cubicBezTo>
                  <a:pt x="37" y="47"/>
                  <a:pt x="39" y="50"/>
                  <a:pt x="39" y="53"/>
                </a:cubicBezTo>
                <a:close/>
                <a:moveTo>
                  <a:pt x="58" y="58"/>
                </a:moveTo>
                <a:cubicBezTo>
                  <a:pt x="55" y="58"/>
                  <a:pt x="52" y="56"/>
                  <a:pt x="52" y="53"/>
                </a:cubicBezTo>
                <a:cubicBezTo>
                  <a:pt x="52" y="50"/>
                  <a:pt x="55" y="47"/>
                  <a:pt x="58" y="47"/>
                </a:cubicBezTo>
                <a:cubicBezTo>
                  <a:pt x="61" y="47"/>
                  <a:pt x="63" y="50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</a:path>
            </a:pathLst>
          </a:custGeom>
          <a:solidFill>
            <a:srgbClr val="0665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F3C6E2D1-BEE3-0400-79CE-EF49A386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9110" y="2412180"/>
            <a:ext cx="1049765" cy="927242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rgbClr val="066598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4" name="Freeform 87">
            <a:extLst>
              <a:ext uri="{FF2B5EF4-FFF2-40B4-BE49-F238E27FC236}">
                <a16:creationId xmlns:a16="http://schemas.microsoft.com/office/drawing/2014/main" id="{FF601AE2-C260-8A2B-7C24-BBDE7E432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989" y="2441842"/>
            <a:ext cx="863138" cy="864710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rgbClr val="066598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5" name="Freeform 170">
            <a:extLst>
              <a:ext uri="{FF2B5EF4-FFF2-40B4-BE49-F238E27FC236}">
                <a16:creationId xmlns:a16="http://schemas.microsoft.com/office/drawing/2014/main" id="{7A1DBB04-DBDA-B13A-2CAA-374C12F50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573" y="2504207"/>
            <a:ext cx="710240" cy="798363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rgbClr val="066598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26" name="Imagem 25" descr="Ícone&#10;&#10;O conteúdo gerado por IA pode estar incorreto.">
            <a:extLst>
              <a:ext uri="{FF2B5EF4-FFF2-40B4-BE49-F238E27FC236}">
                <a16:creationId xmlns:a16="http://schemas.microsoft.com/office/drawing/2014/main" id="{59DC8154-8748-2F53-7D90-AC206F1FE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3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5" descr="Interface gráfica do usuário&#10;&#10;Descrição gerada automaticamente com confiança baix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040" y="6420041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18;p41">
            <a:extLst>
              <a:ext uri="{FF2B5EF4-FFF2-40B4-BE49-F238E27FC236}">
                <a16:creationId xmlns:a16="http://schemas.microsoft.com/office/drawing/2014/main" id="{CE043B46-EA1C-F1E7-1FD9-D2AD6319C1E5}"/>
              </a:ext>
            </a:extLst>
          </p:cNvPr>
          <p:cNvSpPr txBox="1"/>
          <p:nvPr/>
        </p:nvSpPr>
        <p:spPr>
          <a:xfrm>
            <a:off x="623906" y="6084084"/>
            <a:ext cx="32170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Banco de registros de atividades do PROJETO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(fotos autorizadas).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4880E4-3A07-6602-95B2-DE09D97F57B7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DA5F7BD-E927-4A31-C4B4-502BE00018CF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8FCE21-B989-F95F-B1BB-2420D2404501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4000" b="1" dirty="0"/>
          </a:p>
        </p:txBody>
      </p:sp>
      <p:pic>
        <p:nvPicPr>
          <p:cNvPr id="6" name="Imagem 5" descr="Ícone&#10;&#10;O conteúdo gerado por IA pode estar incorreto.">
            <a:extLst>
              <a:ext uri="{FF2B5EF4-FFF2-40B4-BE49-F238E27FC236}">
                <a16:creationId xmlns:a16="http://schemas.microsoft.com/office/drawing/2014/main" id="{546CEB54-2CA9-4253-4CFF-1A735BABE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8" descr="Interface gráfica do usuário&#10;&#10;Descrição gerada automaticamente com confiança baix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040" y="6420041"/>
            <a:ext cx="1346341" cy="40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8F0A7F-6662-89B4-8117-282464A9E4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066"/>
          <a:stretch/>
        </p:blipFill>
        <p:spPr>
          <a:xfrm>
            <a:off x="5504395" y="190975"/>
            <a:ext cx="5664348" cy="612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B12DE9F-DEA4-372D-CCC7-F8A74C841F23}"/>
              </a:ext>
            </a:extLst>
          </p:cNvPr>
          <p:cNvSpPr/>
          <p:nvPr/>
        </p:nvSpPr>
        <p:spPr>
          <a:xfrm>
            <a:off x="0" y="189833"/>
            <a:ext cx="5198800" cy="1258823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28A81A-AD6D-B730-170E-B3B32AE06202}"/>
              </a:ext>
            </a:extLst>
          </p:cNvPr>
          <p:cNvSpPr/>
          <p:nvPr/>
        </p:nvSpPr>
        <p:spPr>
          <a:xfrm>
            <a:off x="0" y="189834"/>
            <a:ext cx="533400" cy="125882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D2C5E1-0636-F0E0-0A71-4C9683D1C755}"/>
              </a:ext>
            </a:extLst>
          </p:cNvPr>
          <p:cNvSpPr txBox="1"/>
          <p:nvPr/>
        </p:nvSpPr>
        <p:spPr>
          <a:xfrm>
            <a:off x="533400" y="333163"/>
            <a:ext cx="781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66598"/>
                </a:solidFill>
              </a:rPr>
              <a:t>Próximos eventos:</a:t>
            </a:r>
          </a:p>
          <a:p>
            <a:r>
              <a:rPr lang="pt-BR" sz="2800" b="1" dirty="0">
                <a:solidFill>
                  <a:srgbClr val="066598"/>
                </a:solidFill>
              </a:rPr>
              <a:t>AULA MAGNA</a:t>
            </a:r>
          </a:p>
        </p:txBody>
      </p:sp>
      <p:pic>
        <p:nvPicPr>
          <p:cNvPr id="5" name="Imagem 4" descr="Ícone&#10;&#10;O conteúdo gerado por IA pode estar incorreto.">
            <a:extLst>
              <a:ext uri="{FF2B5EF4-FFF2-40B4-BE49-F238E27FC236}">
                <a16:creationId xmlns:a16="http://schemas.microsoft.com/office/drawing/2014/main" id="{8495D1BF-AFDE-F1FB-C657-2AD474E49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53" y="181025"/>
            <a:ext cx="703442" cy="12588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2;p20">
            <a:extLst>
              <a:ext uri="{FF2B5EF4-FFF2-40B4-BE49-F238E27FC236}">
                <a16:creationId xmlns:a16="http://schemas.microsoft.com/office/drawing/2014/main" id="{B127A9D6-0689-566B-C9EF-3B7C26F407F7}"/>
              </a:ext>
            </a:extLst>
          </p:cNvPr>
          <p:cNvSpPr/>
          <p:nvPr/>
        </p:nvSpPr>
        <p:spPr>
          <a:xfrm>
            <a:off x="7402677" y="3886201"/>
            <a:ext cx="4789322" cy="2990850"/>
          </a:xfrm>
          <a:custGeom>
            <a:avLst/>
            <a:gdLst/>
            <a:ahLst/>
            <a:cxnLst/>
            <a:rect l="l" t="t" r="r" b="b"/>
            <a:pathLst>
              <a:path w="4789322" h="2990850" extrusionOk="0">
                <a:moveTo>
                  <a:pt x="198272" y="0"/>
                </a:moveTo>
                <a:lnTo>
                  <a:pt x="4789322" y="0"/>
                </a:lnTo>
                <a:lnTo>
                  <a:pt x="4789322" y="2971800"/>
                </a:lnTo>
                <a:lnTo>
                  <a:pt x="1522247" y="2990850"/>
                </a:lnTo>
                <a:cubicBezTo>
                  <a:pt x="-566903" y="250825"/>
                  <a:pt x="53809" y="230188"/>
                  <a:pt x="198272" y="0"/>
                </a:cubicBez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63;p20">
            <a:extLst>
              <a:ext uri="{FF2B5EF4-FFF2-40B4-BE49-F238E27FC236}">
                <a16:creationId xmlns:a16="http://schemas.microsoft.com/office/drawing/2014/main" id="{B7B923E6-C367-1EF0-FB8E-88D69E64C4C4}"/>
              </a:ext>
            </a:extLst>
          </p:cNvPr>
          <p:cNvSpPr/>
          <p:nvPr/>
        </p:nvSpPr>
        <p:spPr>
          <a:xfrm>
            <a:off x="5229225" y="0"/>
            <a:ext cx="3952875" cy="2533650"/>
          </a:xfrm>
          <a:custGeom>
            <a:avLst/>
            <a:gdLst/>
            <a:ahLst/>
            <a:cxnLst/>
            <a:rect l="l" t="t" r="r" b="b"/>
            <a:pathLst>
              <a:path w="3952875" h="2533650" extrusionOk="0">
                <a:moveTo>
                  <a:pt x="0" y="0"/>
                </a:moveTo>
                <a:lnTo>
                  <a:pt x="3952875" y="0"/>
                </a:lnTo>
                <a:lnTo>
                  <a:pt x="3952875" y="2533650"/>
                </a:lnTo>
                <a:lnTo>
                  <a:pt x="2009775" y="2495550"/>
                </a:lnTo>
                <a:lnTo>
                  <a:pt x="0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20">
            <a:extLst>
              <a:ext uri="{FF2B5EF4-FFF2-40B4-BE49-F238E27FC236}">
                <a16:creationId xmlns:a16="http://schemas.microsoft.com/office/drawing/2014/main" id="{4150CC47-1D84-C0DC-2FB9-39D61413B493}"/>
              </a:ext>
            </a:extLst>
          </p:cNvPr>
          <p:cNvSpPr/>
          <p:nvPr/>
        </p:nvSpPr>
        <p:spPr>
          <a:xfrm>
            <a:off x="6360235" y="0"/>
            <a:ext cx="5831765" cy="6191250"/>
          </a:xfrm>
          <a:custGeom>
            <a:avLst/>
            <a:gdLst/>
            <a:ahLst/>
            <a:cxnLst/>
            <a:rect l="l" t="t" r="r" b="b"/>
            <a:pathLst>
              <a:path w="5831765" h="6191250" extrusionOk="0">
                <a:moveTo>
                  <a:pt x="1726490" y="0"/>
                </a:moveTo>
                <a:lnTo>
                  <a:pt x="5831765" y="0"/>
                </a:lnTo>
                <a:lnTo>
                  <a:pt x="5831765" y="6191250"/>
                </a:lnTo>
                <a:lnTo>
                  <a:pt x="3174291" y="6134100"/>
                </a:lnTo>
                <a:cubicBezTo>
                  <a:pt x="2390066" y="6038850"/>
                  <a:pt x="2301166" y="5603875"/>
                  <a:pt x="2050341" y="5238750"/>
                </a:cubicBezTo>
                <a:lnTo>
                  <a:pt x="228017" y="2355723"/>
                </a:lnTo>
                <a:cubicBezTo>
                  <a:pt x="-203656" y="1588389"/>
                  <a:pt x="61902" y="1276350"/>
                  <a:pt x="333174" y="1005840"/>
                </a:cubicBezTo>
                <a:lnTo>
                  <a:pt x="17264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5999" r="-23997" b="-998"/>
            </a:stretch>
          </a:blipFill>
          <a:ln w="762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E433A21-085F-4E17-CE7D-A1AB99DF0B8C}"/>
              </a:ext>
            </a:extLst>
          </p:cNvPr>
          <p:cNvSpPr/>
          <p:nvPr/>
        </p:nvSpPr>
        <p:spPr>
          <a:xfrm>
            <a:off x="181102" y="2162473"/>
            <a:ext cx="6689257" cy="3225955"/>
          </a:xfrm>
          <a:prstGeom prst="roundRect">
            <a:avLst>
              <a:gd name="adj" fmla="val 39560"/>
            </a:avLst>
          </a:prstGeom>
          <a:solidFill>
            <a:srgbClr val="CFD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61BCDEC-98EB-069B-9590-6AA1FA88B871}"/>
              </a:ext>
            </a:extLst>
          </p:cNvPr>
          <p:cNvSpPr txBox="1"/>
          <p:nvPr/>
        </p:nvSpPr>
        <p:spPr>
          <a:xfrm>
            <a:off x="385604" y="2547373"/>
            <a:ext cx="635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8024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-24675" y="2449836"/>
            <a:ext cx="2932180" cy="44439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4823CEFC-15AA-027E-2771-B5BC65E588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53320C5-548F-E6A7-1C3E-141A37DF17C3}"/>
              </a:ext>
            </a:extLst>
          </p:cNvPr>
          <p:cNvSpPr txBox="1"/>
          <p:nvPr/>
        </p:nvSpPr>
        <p:spPr>
          <a:xfrm>
            <a:off x="2938052" y="1785311"/>
            <a:ext cx="639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66598"/>
                </a:solidFill>
              </a:rPr>
              <a:t>TEXTO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10EAF9-889E-F9FF-017D-482B3622159B}"/>
              </a:ext>
            </a:extLst>
          </p:cNvPr>
          <p:cNvSpPr txBox="1"/>
          <p:nvPr/>
        </p:nvSpPr>
        <p:spPr>
          <a:xfrm>
            <a:off x="2945095" y="3608284"/>
            <a:ext cx="630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TEXTO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DC2C7D6-4D7E-592E-96B6-7530F42763B8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38F8214-906C-D0E9-26AA-B1E060087BEE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60941536-82C6-B7AB-8A08-C19AB06ED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1649991" y="1110865"/>
            <a:ext cx="8672945" cy="2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3600" b="1" i="0" u="none" strike="noStrike" cap="none" dirty="0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TEXTO</a:t>
            </a:r>
            <a:endParaRPr dirty="0"/>
          </a:p>
        </p:txBody>
      </p:sp>
      <p:sp>
        <p:nvSpPr>
          <p:cNvPr id="93" name="Google Shape;93;p17"/>
          <p:cNvSpPr txBox="1"/>
          <p:nvPr/>
        </p:nvSpPr>
        <p:spPr>
          <a:xfrm>
            <a:off x="2590312" y="2821461"/>
            <a:ext cx="679230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TEXTO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C08AAC97-2380-7BE1-9058-7AF6911E8E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29D56D5-C1D0-F13D-6360-E2DB954EA0FE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D04D43D-ECB5-A994-AA9E-98E034A884B6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pic>
        <p:nvPicPr>
          <p:cNvPr id="6" name="Imagem 5" descr="Ícone&#10;&#10;O conteúdo gerado por IA pode estar incorreto.">
            <a:extLst>
              <a:ext uri="{FF2B5EF4-FFF2-40B4-BE49-F238E27FC236}">
                <a16:creationId xmlns:a16="http://schemas.microsoft.com/office/drawing/2014/main" id="{AF2A8297-3431-8DA4-4869-259A80516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28C5392-C570-7C44-7247-20355CBD2EDE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5F059E-E999-48B3-7A5E-7B910EB1F2CB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1</a:t>
            </a:r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39924792-2E06-D4EC-8D73-7F94BDD35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A257349B-CF60-3A7A-A543-C44B6DC7628E}"/>
              </a:ext>
            </a:extLst>
          </p:cNvPr>
          <p:cNvSpPr/>
          <p:nvPr/>
        </p:nvSpPr>
        <p:spPr>
          <a:xfrm>
            <a:off x="808603" y="1455662"/>
            <a:ext cx="3327138" cy="1376313"/>
          </a:xfrm>
          <a:prstGeom prst="round1Rect">
            <a:avLst>
              <a:gd name="adj" fmla="val 5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DA70C7E-2AB4-F70A-04D1-F11EFBBAE5DA}"/>
              </a:ext>
            </a:extLst>
          </p:cNvPr>
          <p:cNvSpPr/>
          <p:nvPr/>
        </p:nvSpPr>
        <p:spPr>
          <a:xfrm>
            <a:off x="808603" y="2563530"/>
            <a:ext cx="3327138" cy="410463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84ABD2-8710-B0D8-0B62-11FFE257C1EB}"/>
              </a:ext>
            </a:extLst>
          </p:cNvPr>
          <p:cNvSpPr txBox="1"/>
          <p:nvPr/>
        </p:nvSpPr>
        <p:spPr>
          <a:xfrm>
            <a:off x="1150235" y="4903332"/>
            <a:ext cx="2760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D2DD043-8F8D-9EB5-D6FA-5E5A483C4EE8}"/>
              </a:ext>
            </a:extLst>
          </p:cNvPr>
          <p:cNvGrpSpPr/>
          <p:nvPr/>
        </p:nvGrpSpPr>
        <p:grpSpPr>
          <a:xfrm>
            <a:off x="4624502" y="1438273"/>
            <a:ext cx="3306082" cy="2245901"/>
            <a:chOff x="4631287" y="1531078"/>
            <a:chExt cx="3306082" cy="2245901"/>
          </a:xfrm>
        </p:grpSpPr>
        <p:sp>
          <p:nvSpPr>
            <p:cNvPr id="13" name="Retângulo: Único Canto Arredondado 12">
              <a:extLst>
                <a:ext uri="{FF2B5EF4-FFF2-40B4-BE49-F238E27FC236}">
                  <a16:creationId xmlns:a16="http://schemas.microsoft.com/office/drawing/2014/main" id="{96AB75D5-577C-3661-577C-8237B7230B60}"/>
                </a:ext>
              </a:extLst>
            </p:cNvPr>
            <p:cNvSpPr/>
            <p:nvPr/>
          </p:nvSpPr>
          <p:spPr>
            <a:xfrm>
              <a:off x="4631288" y="1531078"/>
              <a:ext cx="3306081" cy="1376313"/>
            </a:xfrm>
            <a:prstGeom prst="round1Rect">
              <a:avLst>
                <a:gd name="adj" fmla="val 50000"/>
              </a:avLst>
            </a:prstGeom>
            <a:solidFill>
              <a:srgbClr val="9AD2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7E05543-69B3-F8C1-7244-B35329609AC9}"/>
                </a:ext>
              </a:extLst>
            </p:cNvPr>
            <p:cNvSpPr/>
            <p:nvPr/>
          </p:nvSpPr>
          <p:spPr>
            <a:xfrm>
              <a:off x="4631287" y="2790962"/>
              <a:ext cx="3306081" cy="986017"/>
            </a:xfrm>
            <a:prstGeom prst="rect">
              <a:avLst/>
            </a:prstGeom>
            <a:solidFill>
              <a:srgbClr val="9AD2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7828D2A-9318-1CEB-7051-EDCB644EAFA2}"/>
              </a:ext>
            </a:extLst>
          </p:cNvPr>
          <p:cNvSpPr txBox="1"/>
          <p:nvPr/>
        </p:nvSpPr>
        <p:spPr>
          <a:xfrm>
            <a:off x="4956328" y="2024105"/>
            <a:ext cx="275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16" name="Retângulo: Único Canto Arredondado 15">
            <a:extLst>
              <a:ext uri="{FF2B5EF4-FFF2-40B4-BE49-F238E27FC236}">
                <a16:creationId xmlns:a16="http://schemas.microsoft.com/office/drawing/2014/main" id="{43AB0757-5203-E730-CD17-16A57DE3A1D4}"/>
              </a:ext>
            </a:extLst>
          </p:cNvPr>
          <p:cNvSpPr/>
          <p:nvPr/>
        </p:nvSpPr>
        <p:spPr>
          <a:xfrm>
            <a:off x="8445927" y="1474676"/>
            <a:ext cx="3289389" cy="1376313"/>
          </a:xfrm>
          <a:prstGeom prst="round1Rect">
            <a:avLst>
              <a:gd name="adj" fmla="val 5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CBE964C-8D47-8A13-49D8-FE5BA65AF840}"/>
              </a:ext>
            </a:extLst>
          </p:cNvPr>
          <p:cNvSpPr txBox="1"/>
          <p:nvPr/>
        </p:nvSpPr>
        <p:spPr>
          <a:xfrm>
            <a:off x="8906256" y="2020240"/>
            <a:ext cx="254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0D8F4A1-CB25-5BB5-A3DF-3455BE63EBAF}"/>
              </a:ext>
            </a:extLst>
          </p:cNvPr>
          <p:cNvSpPr/>
          <p:nvPr/>
        </p:nvSpPr>
        <p:spPr>
          <a:xfrm>
            <a:off x="8445927" y="2698157"/>
            <a:ext cx="3289389" cy="397000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5470AF-2131-58EA-DDB0-EC181B7BF898}"/>
              </a:ext>
            </a:extLst>
          </p:cNvPr>
          <p:cNvSpPr txBox="1"/>
          <p:nvPr/>
        </p:nvSpPr>
        <p:spPr>
          <a:xfrm>
            <a:off x="8878823" y="5331471"/>
            <a:ext cx="2879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C4E99DF-2D26-514A-873A-C40102629032}"/>
              </a:ext>
            </a:extLst>
          </p:cNvPr>
          <p:cNvSpPr txBox="1"/>
          <p:nvPr/>
        </p:nvSpPr>
        <p:spPr>
          <a:xfrm>
            <a:off x="1150236" y="3477539"/>
            <a:ext cx="276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9E52714-1BF2-F1DF-2EF8-D7125619488A}"/>
              </a:ext>
            </a:extLst>
          </p:cNvPr>
          <p:cNvSpPr txBox="1"/>
          <p:nvPr/>
        </p:nvSpPr>
        <p:spPr>
          <a:xfrm>
            <a:off x="8865432" y="3569112"/>
            <a:ext cx="2623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7893EE3-4C01-35EA-1806-6E0FB01CA350}"/>
              </a:ext>
            </a:extLst>
          </p:cNvPr>
          <p:cNvSpPr txBox="1"/>
          <p:nvPr/>
        </p:nvSpPr>
        <p:spPr>
          <a:xfrm>
            <a:off x="1135082" y="1972540"/>
            <a:ext cx="2674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61F79AC-FAAA-FC56-B957-5C9F5E1A7B53}"/>
              </a:ext>
            </a:extLst>
          </p:cNvPr>
          <p:cNvSpPr/>
          <p:nvPr/>
        </p:nvSpPr>
        <p:spPr>
          <a:xfrm>
            <a:off x="4637794" y="3634240"/>
            <a:ext cx="3292790" cy="3033925"/>
          </a:xfrm>
          <a:prstGeom prst="rect">
            <a:avLst/>
          </a:prstGeom>
          <a:solidFill>
            <a:srgbClr val="9AD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D03D8E6-49CF-56A2-FF03-F46473EF2A4A}"/>
              </a:ext>
            </a:extLst>
          </p:cNvPr>
          <p:cNvSpPr txBox="1"/>
          <p:nvPr/>
        </p:nvSpPr>
        <p:spPr>
          <a:xfrm>
            <a:off x="4997210" y="4271322"/>
            <a:ext cx="2534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8346CF6-FFC4-FA5B-01C9-DD90EFA3CC29}"/>
              </a:ext>
            </a:extLst>
          </p:cNvPr>
          <p:cNvSpPr txBox="1"/>
          <p:nvPr/>
        </p:nvSpPr>
        <p:spPr>
          <a:xfrm>
            <a:off x="5026993" y="5680458"/>
            <a:ext cx="2494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400" b="1" dirty="0"/>
          </a:p>
        </p:txBody>
      </p:sp>
      <p:pic>
        <p:nvPicPr>
          <p:cNvPr id="26" name="Imagem 25" descr="Ícone&#10;&#10;O conteúdo gerado por IA pode estar incorreto.">
            <a:extLst>
              <a:ext uri="{FF2B5EF4-FFF2-40B4-BE49-F238E27FC236}">
                <a16:creationId xmlns:a16="http://schemas.microsoft.com/office/drawing/2014/main" id="{3DA92138-3601-BD34-CA73-8640EC2F9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4" y="1579244"/>
            <a:ext cx="490606" cy="1081239"/>
          </a:xfrm>
          <a:prstGeom prst="rect">
            <a:avLst/>
          </a:prstGeom>
        </p:spPr>
      </p:pic>
      <p:pic>
        <p:nvPicPr>
          <p:cNvPr id="27" name="Imagem 26" descr="Ícone&#10;&#10;O conteúdo gerado por IA pode estar incorreto.">
            <a:extLst>
              <a:ext uri="{FF2B5EF4-FFF2-40B4-BE49-F238E27FC236}">
                <a16:creationId xmlns:a16="http://schemas.microsoft.com/office/drawing/2014/main" id="{D4A730E2-B4B1-A581-B482-EC6850242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8" y="3051890"/>
            <a:ext cx="490606" cy="1081239"/>
          </a:xfrm>
          <a:prstGeom prst="rect">
            <a:avLst/>
          </a:prstGeom>
        </p:spPr>
      </p:pic>
      <p:pic>
        <p:nvPicPr>
          <p:cNvPr id="28" name="Imagem 27" descr="Ícone&#10;&#10;O conteúdo gerado por IA pode estar incorreto.">
            <a:extLst>
              <a:ext uri="{FF2B5EF4-FFF2-40B4-BE49-F238E27FC236}">
                <a16:creationId xmlns:a16="http://schemas.microsoft.com/office/drawing/2014/main" id="{FD7D0573-B24B-A27F-4E51-D57C071D5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4490203"/>
            <a:ext cx="490606" cy="108123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73DFD29D-9722-AC18-55C6-2A2C5FEC86C2}"/>
              </a:ext>
            </a:extLst>
          </p:cNvPr>
          <p:cNvSpPr txBox="1"/>
          <p:nvPr/>
        </p:nvSpPr>
        <p:spPr>
          <a:xfrm>
            <a:off x="648333" y="1647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33B1E8E-A73A-2C75-DCD0-71B0A2CDC853}"/>
              </a:ext>
            </a:extLst>
          </p:cNvPr>
          <p:cNvSpPr txBox="1"/>
          <p:nvPr/>
        </p:nvSpPr>
        <p:spPr>
          <a:xfrm>
            <a:off x="635251" y="3115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4729154-B553-F189-7B29-DA7DF8CDF9DF}"/>
              </a:ext>
            </a:extLst>
          </p:cNvPr>
          <p:cNvSpPr txBox="1"/>
          <p:nvPr/>
        </p:nvSpPr>
        <p:spPr>
          <a:xfrm>
            <a:off x="635873" y="4543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2" name="Imagem 31" descr="Ícone&#10;&#10;O conteúdo gerado por IA pode estar incorreto.">
            <a:extLst>
              <a:ext uri="{FF2B5EF4-FFF2-40B4-BE49-F238E27FC236}">
                <a16:creationId xmlns:a16="http://schemas.microsoft.com/office/drawing/2014/main" id="{DAA54302-1207-D121-F436-B80498F4F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32" y="1628409"/>
            <a:ext cx="490606" cy="1081239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AD10DB39-DABD-3C6A-1E00-C8749C70FBBB}"/>
              </a:ext>
            </a:extLst>
          </p:cNvPr>
          <p:cNvSpPr txBox="1"/>
          <p:nvPr/>
        </p:nvSpPr>
        <p:spPr>
          <a:xfrm>
            <a:off x="8314971" y="1696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2B93597B-5DCE-7A55-988C-420FF1298830}"/>
              </a:ext>
            </a:extLst>
          </p:cNvPr>
          <p:cNvGrpSpPr/>
          <p:nvPr/>
        </p:nvGrpSpPr>
        <p:grpSpPr>
          <a:xfrm>
            <a:off x="8282366" y="3176471"/>
            <a:ext cx="490606" cy="1081239"/>
            <a:chOff x="8282366" y="3101055"/>
            <a:chExt cx="490606" cy="1081239"/>
          </a:xfrm>
        </p:grpSpPr>
        <p:pic>
          <p:nvPicPr>
            <p:cNvPr id="35" name="Imagem 34" descr="Ícone&#10;&#10;O conteúdo gerado por IA pode estar incorreto.">
              <a:extLst>
                <a:ext uri="{FF2B5EF4-FFF2-40B4-BE49-F238E27FC236}">
                  <a16:creationId xmlns:a16="http://schemas.microsoft.com/office/drawing/2014/main" id="{8819FD5C-D22F-1959-4909-5D336966D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366" y="3101055"/>
              <a:ext cx="490606" cy="1081239"/>
            </a:xfrm>
            <a:prstGeom prst="rect">
              <a:avLst/>
            </a:prstGeom>
          </p:spPr>
        </p:pic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9749C62C-3B45-AAE1-656F-0434A1DD57BF}"/>
                </a:ext>
              </a:extLst>
            </p:cNvPr>
            <p:cNvSpPr txBox="1"/>
            <p:nvPr/>
          </p:nvSpPr>
          <p:spPr>
            <a:xfrm>
              <a:off x="8301889" y="31646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5B82943A-AB16-EB35-F886-853AD0E18FCE}"/>
              </a:ext>
            </a:extLst>
          </p:cNvPr>
          <p:cNvGrpSpPr/>
          <p:nvPr/>
        </p:nvGrpSpPr>
        <p:grpSpPr>
          <a:xfrm>
            <a:off x="8268924" y="4850450"/>
            <a:ext cx="490606" cy="1081239"/>
            <a:chOff x="8268924" y="4539368"/>
            <a:chExt cx="490606" cy="1081239"/>
          </a:xfrm>
        </p:grpSpPr>
        <p:pic>
          <p:nvPicPr>
            <p:cNvPr id="38" name="Imagem 37" descr="Ícone&#10;&#10;O conteúdo gerado por IA pode estar incorreto.">
              <a:extLst>
                <a:ext uri="{FF2B5EF4-FFF2-40B4-BE49-F238E27FC236}">
                  <a16:creationId xmlns:a16="http://schemas.microsoft.com/office/drawing/2014/main" id="{B88C1904-7A29-A9DB-425A-579C5A882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924" y="4539368"/>
              <a:ext cx="490606" cy="1081239"/>
            </a:xfrm>
            <a:prstGeom prst="rect">
              <a:avLst/>
            </a:prstGeom>
          </p:spPr>
        </p:pic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D2EA3024-6AFC-A1B6-5392-8ACB6D934468}"/>
                </a:ext>
              </a:extLst>
            </p:cNvPr>
            <p:cNvSpPr txBox="1"/>
            <p:nvPr/>
          </p:nvSpPr>
          <p:spPr>
            <a:xfrm>
              <a:off x="8302511" y="45925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40" name="Imagem 39" descr="Ícone&#10;&#10;O conteúdo gerado por IA pode estar incorreto.">
            <a:extLst>
              <a:ext uri="{FF2B5EF4-FFF2-40B4-BE49-F238E27FC236}">
                <a16:creationId xmlns:a16="http://schemas.microsoft.com/office/drawing/2014/main" id="{88D84E3F-7160-50E3-659A-48134663E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17" y="1623401"/>
            <a:ext cx="490606" cy="1081239"/>
          </a:xfrm>
          <a:prstGeom prst="rect">
            <a:avLst/>
          </a:prstGeom>
        </p:spPr>
      </p:pic>
      <p:pic>
        <p:nvPicPr>
          <p:cNvPr id="41" name="Imagem 40" descr="Ícone&#10;&#10;O conteúdo gerado por IA pode estar incorreto.">
            <a:extLst>
              <a:ext uri="{FF2B5EF4-FFF2-40B4-BE49-F238E27FC236}">
                <a16:creationId xmlns:a16="http://schemas.microsoft.com/office/drawing/2014/main" id="{32C02D91-617A-BFD8-AECB-C5C4E9209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51" y="3831341"/>
            <a:ext cx="490606" cy="1081239"/>
          </a:xfrm>
          <a:prstGeom prst="rect">
            <a:avLst/>
          </a:prstGeom>
        </p:spPr>
      </p:pic>
      <p:pic>
        <p:nvPicPr>
          <p:cNvPr id="42" name="Imagem 41" descr="Ícone&#10;&#10;O conteúdo gerado por IA pode estar incorreto.">
            <a:extLst>
              <a:ext uri="{FF2B5EF4-FFF2-40B4-BE49-F238E27FC236}">
                <a16:creationId xmlns:a16="http://schemas.microsoft.com/office/drawing/2014/main" id="{A016EC85-38B7-72E1-2C81-590736B5B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56" y="5272969"/>
            <a:ext cx="490606" cy="1081239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9AE28F1-3520-E0A5-F3DF-E0721720A06D}"/>
              </a:ext>
            </a:extLst>
          </p:cNvPr>
          <p:cNvSpPr txBox="1"/>
          <p:nvPr/>
        </p:nvSpPr>
        <p:spPr>
          <a:xfrm>
            <a:off x="4450956" y="1691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89E25577-14C0-A976-4BBA-44DB7460D7F5}"/>
              </a:ext>
            </a:extLst>
          </p:cNvPr>
          <p:cNvSpPr txBox="1"/>
          <p:nvPr/>
        </p:nvSpPr>
        <p:spPr>
          <a:xfrm>
            <a:off x="4437874" y="3894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7349ABD-D75B-7E42-FA36-E23A02DA0902}"/>
              </a:ext>
            </a:extLst>
          </p:cNvPr>
          <p:cNvSpPr txBox="1"/>
          <p:nvPr/>
        </p:nvSpPr>
        <p:spPr>
          <a:xfrm>
            <a:off x="4484543" y="5326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993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B4FD54D-8028-F7B0-C1C9-C6C67C3CC89E}"/>
              </a:ext>
            </a:extLst>
          </p:cNvPr>
          <p:cNvSpPr/>
          <p:nvPr/>
        </p:nvSpPr>
        <p:spPr>
          <a:xfrm>
            <a:off x="-1" y="189834"/>
            <a:ext cx="8677275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F8CC967-AB51-7E27-E718-8D616134E3D0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2</a:t>
            </a:r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5725E3C4-9D9E-5472-ABAD-472772C07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32" y="187221"/>
            <a:ext cx="690326" cy="927242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38B3DEDF-ED64-34EC-7E08-907E6E2D425D}"/>
              </a:ext>
            </a:extLst>
          </p:cNvPr>
          <p:cNvGrpSpPr/>
          <p:nvPr/>
        </p:nvGrpSpPr>
        <p:grpSpPr>
          <a:xfrm>
            <a:off x="1295400" y="1351360"/>
            <a:ext cx="9429750" cy="1404648"/>
            <a:chOff x="1247775" y="1771414"/>
            <a:chExt cx="9429750" cy="140464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521230B-0705-D5D1-A390-B092196245FB}"/>
                </a:ext>
              </a:extLst>
            </p:cNvPr>
            <p:cNvGrpSpPr/>
            <p:nvPr/>
          </p:nvGrpSpPr>
          <p:grpSpPr>
            <a:xfrm>
              <a:off x="1247775" y="2248819"/>
              <a:ext cx="9353550" cy="927243"/>
              <a:chOff x="1247775" y="2248819"/>
              <a:chExt cx="9353550" cy="927243"/>
            </a:xfrm>
          </p:grpSpPr>
          <p:sp>
            <p:nvSpPr>
              <p:cNvPr id="12" name="Retângulo: Único Canto Arredondado 11">
                <a:extLst>
                  <a:ext uri="{FF2B5EF4-FFF2-40B4-BE49-F238E27FC236}">
                    <a16:creationId xmlns:a16="http://schemas.microsoft.com/office/drawing/2014/main" id="{9387CCE3-365C-8F7E-345A-F2CAD1549B34}"/>
                  </a:ext>
                </a:extLst>
              </p:cNvPr>
              <p:cNvSpPr/>
              <p:nvPr/>
            </p:nvSpPr>
            <p:spPr>
              <a:xfrm>
                <a:off x="8458200" y="2248819"/>
                <a:ext cx="2143125" cy="927242"/>
              </a:xfrm>
              <a:prstGeom prst="round1Rect">
                <a:avLst>
                  <a:gd name="adj" fmla="val 50000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Fluxograma: Processo 12">
                <a:extLst>
                  <a:ext uri="{FF2B5EF4-FFF2-40B4-BE49-F238E27FC236}">
                    <a16:creationId xmlns:a16="http://schemas.microsoft.com/office/drawing/2014/main" id="{16130A2A-F75C-F236-FBEC-75B20F410DA0}"/>
                  </a:ext>
                </a:extLst>
              </p:cNvPr>
              <p:cNvSpPr/>
              <p:nvPr/>
            </p:nvSpPr>
            <p:spPr>
              <a:xfrm>
                <a:off x="1247775" y="2248820"/>
                <a:ext cx="7553325" cy="927242"/>
              </a:xfrm>
              <a:prstGeom prst="flowChartProcess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1" name="Imagem 10" descr="Ícone&#10;&#10;O conteúdo gerado por IA pode estar incorreto.">
              <a:extLst>
                <a:ext uri="{FF2B5EF4-FFF2-40B4-BE49-F238E27FC236}">
                  <a16:creationId xmlns:a16="http://schemas.microsoft.com/office/drawing/2014/main" id="{7C44EDFC-BB5C-52F4-7764-FD4BCC07A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4950" y="1771414"/>
              <a:ext cx="652575" cy="876536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E79E037-8CFA-5BA5-0FF7-0DCDA5F4F7CD}"/>
              </a:ext>
            </a:extLst>
          </p:cNvPr>
          <p:cNvGrpSpPr/>
          <p:nvPr/>
        </p:nvGrpSpPr>
        <p:grpSpPr>
          <a:xfrm>
            <a:off x="1200150" y="2425031"/>
            <a:ext cx="9448801" cy="1609217"/>
            <a:chOff x="1152525" y="2927278"/>
            <a:chExt cx="9448801" cy="1428964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22B86BDA-D957-BC90-B65D-B2B6949EAE02}"/>
                </a:ext>
              </a:extLst>
            </p:cNvPr>
            <p:cNvGrpSpPr/>
            <p:nvPr/>
          </p:nvGrpSpPr>
          <p:grpSpPr>
            <a:xfrm>
              <a:off x="1247775" y="3429000"/>
              <a:ext cx="9353551" cy="927242"/>
              <a:chOff x="1247775" y="3429000"/>
              <a:chExt cx="9353551" cy="927242"/>
            </a:xfrm>
          </p:grpSpPr>
          <p:sp>
            <p:nvSpPr>
              <p:cNvPr id="17" name="Fluxograma: Processo 16">
                <a:extLst>
                  <a:ext uri="{FF2B5EF4-FFF2-40B4-BE49-F238E27FC236}">
                    <a16:creationId xmlns:a16="http://schemas.microsoft.com/office/drawing/2014/main" id="{2CD21428-9D0E-74A1-8A1A-C34EEE0A463A}"/>
                  </a:ext>
                </a:extLst>
              </p:cNvPr>
              <p:cNvSpPr/>
              <p:nvPr/>
            </p:nvSpPr>
            <p:spPr>
              <a:xfrm>
                <a:off x="2200276" y="3429000"/>
                <a:ext cx="8401050" cy="927242"/>
              </a:xfrm>
              <a:prstGeom prst="flowChartProcess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: Cantos Superiores Arredondados 17">
                <a:extLst>
                  <a:ext uri="{FF2B5EF4-FFF2-40B4-BE49-F238E27FC236}">
                    <a16:creationId xmlns:a16="http://schemas.microsoft.com/office/drawing/2014/main" id="{935B558A-5E15-E566-E304-410148464106}"/>
                  </a:ext>
                </a:extLst>
              </p:cNvPr>
              <p:cNvSpPr/>
              <p:nvPr/>
            </p:nvSpPr>
            <p:spPr>
              <a:xfrm>
                <a:off x="1247775" y="3429000"/>
                <a:ext cx="1552575" cy="92724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6" name="Imagem 15" descr="Ícone&#10;&#10;O conteúdo gerado por IA pode estar incorreto.">
              <a:extLst>
                <a:ext uri="{FF2B5EF4-FFF2-40B4-BE49-F238E27FC236}">
                  <a16:creationId xmlns:a16="http://schemas.microsoft.com/office/drawing/2014/main" id="{A5F674D9-625D-C28A-5947-DFB7F96A1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525" y="2927278"/>
              <a:ext cx="690326" cy="927243"/>
            </a:xfrm>
            <a:prstGeom prst="rect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7AAC195-02EE-D8A9-98FD-897FACE9E440}"/>
              </a:ext>
            </a:extLst>
          </p:cNvPr>
          <p:cNvGrpSpPr/>
          <p:nvPr/>
        </p:nvGrpSpPr>
        <p:grpSpPr>
          <a:xfrm>
            <a:off x="1364339" y="3759415"/>
            <a:ext cx="9429750" cy="1404648"/>
            <a:chOff x="1247775" y="1771414"/>
            <a:chExt cx="9429750" cy="1404648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DEA8BF07-B394-E763-8B10-7206B40D0A30}"/>
                </a:ext>
              </a:extLst>
            </p:cNvPr>
            <p:cNvGrpSpPr/>
            <p:nvPr/>
          </p:nvGrpSpPr>
          <p:grpSpPr>
            <a:xfrm>
              <a:off x="1247775" y="2248819"/>
              <a:ext cx="9353550" cy="927243"/>
              <a:chOff x="1247775" y="2248819"/>
              <a:chExt cx="9353550" cy="927243"/>
            </a:xfrm>
          </p:grpSpPr>
          <p:sp>
            <p:nvSpPr>
              <p:cNvPr id="22" name="Retângulo: Único Canto Arredondado 21">
                <a:extLst>
                  <a:ext uri="{FF2B5EF4-FFF2-40B4-BE49-F238E27FC236}">
                    <a16:creationId xmlns:a16="http://schemas.microsoft.com/office/drawing/2014/main" id="{A7BA3444-4036-74D4-3A33-B39CB6F21C0F}"/>
                  </a:ext>
                </a:extLst>
              </p:cNvPr>
              <p:cNvSpPr/>
              <p:nvPr/>
            </p:nvSpPr>
            <p:spPr>
              <a:xfrm>
                <a:off x="8458200" y="2248819"/>
                <a:ext cx="2143125" cy="927242"/>
              </a:xfrm>
              <a:prstGeom prst="round1Rect">
                <a:avLst>
                  <a:gd name="adj" fmla="val 50000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Fluxograma: Processo 22">
                <a:extLst>
                  <a:ext uri="{FF2B5EF4-FFF2-40B4-BE49-F238E27FC236}">
                    <a16:creationId xmlns:a16="http://schemas.microsoft.com/office/drawing/2014/main" id="{5A6AAD24-D69A-4AD4-99FA-E1932E4AABF4}"/>
                  </a:ext>
                </a:extLst>
              </p:cNvPr>
              <p:cNvSpPr/>
              <p:nvPr/>
            </p:nvSpPr>
            <p:spPr>
              <a:xfrm>
                <a:off x="1247775" y="2248820"/>
                <a:ext cx="7553325" cy="927242"/>
              </a:xfrm>
              <a:prstGeom prst="flowChartProcess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21" name="Imagem 20" descr="Ícone&#10;&#10;O conteúdo gerado por IA pode estar incorreto.">
              <a:extLst>
                <a:ext uri="{FF2B5EF4-FFF2-40B4-BE49-F238E27FC236}">
                  <a16:creationId xmlns:a16="http://schemas.microsoft.com/office/drawing/2014/main" id="{E9F89DBF-AAF8-1DF2-F545-AF21A4582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4950" y="1771414"/>
              <a:ext cx="652575" cy="876536"/>
            </a:xfrm>
            <a:prstGeom prst="rect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201A69B-EFE0-5527-9F5A-4BC71BD5E225}"/>
              </a:ext>
            </a:extLst>
          </p:cNvPr>
          <p:cNvGrpSpPr/>
          <p:nvPr/>
        </p:nvGrpSpPr>
        <p:grpSpPr>
          <a:xfrm>
            <a:off x="1200150" y="4845539"/>
            <a:ext cx="9448801" cy="1428964"/>
            <a:chOff x="1152525" y="2927278"/>
            <a:chExt cx="9448801" cy="1428964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C6B25233-068C-2A2B-A1A3-493C5236CC92}"/>
                </a:ext>
              </a:extLst>
            </p:cNvPr>
            <p:cNvGrpSpPr/>
            <p:nvPr/>
          </p:nvGrpSpPr>
          <p:grpSpPr>
            <a:xfrm>
              <a:off x="1247775" y="3429000"/>
              <a:ext cx="9353551" cy="927242"/>
              <a:chOff x="1247775" y="3429000"/>
              <a:chExt cx="9353551" cy="927242"/>
            </a:xfrm>
          </p:grpSpPr>
          <p:sp>
            <p:nvSpPr>
              <p:cNvPr id="27" name="Fluxograma: Processo 26">
                <a:extLst>
                  <a:ext uri="{FF2B5EF4-FFF2-40B4-BE49-F238E27FC236}">
                    <a16:creationId xmlns:a16="http://schemas.microsoft.com/office/drawing/2014/main" id="{66674AC5-C712-A043-D3A9-E6292BF663DE}"/>
                  </a:ext>
                </a:extLst>
              </p:cNvPr>
              <p:cNvSpPr/>
              <p:nvPr/>
            </p:nvSpPr>
            <p:spPr>
              <a:xfrm>
                <a:off x="2200276" y="3429000"/>
                <a:ext cx="8401050" cy="927242"/>
              </a:xfrm>
              <a:prstGeom prst="flowChartProcess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Retângulo: Cantos Superiores Arredondados 27">
                <a:extLst>
                  <a:ext uri="{FF2B5EF4-FFF2-40B4-BE49-F238E27FC236}">
                    <a16:creationId xmlns:a16="http://schemas.microsoft.com/office/drawing/2014/main" id="{37767102-FB49-2249-DE71-34AA74DE64B3}"/>
                  </a:ext>
                </a:extLst>
              </p:cNvPr>
              <p:cNvSpPr/>
              <p:nvPr/>
            </p:nvSpPr>
            <p:spPr>
              <a:xfrm>
                <a:off x="1247775" y="3429000"/>
                <a:ext cx="1552575" cy="92724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26" name="Imagem 25" descr="Ícone&#10;&#10;O conteúdo gerado por IA pode estar incorreto.">
              <a:extLst>
                <a:ext uri="{FF2B5EF4-FFF2-40B4-BE49-F238E27FC236}">
                  <a16:creationId xmlns:a16="http://schemas.microsoft.com/office/drawing/2014/main" id="{14DE1C70-54AF-E909-006D-9DC1FA275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525" y="2927278"/>
              <a:ext cx="690326" cy="927243"/>
            </a:xfrm>
            <a:prstGeom prst="rect">
              <a:avLst/>
            </a:prstGeom>
          </p:spPr>
        </p:pic>
      </p:grpSp>
      <p:sp>
        <p:nvSpPr>
          <p:cNvPr id="29" name="Fluxograma: Processo 28">
            <a:extLst>
              <a:ext uri="{FF2B5EF4-FFF2-40B4-BE49-F238E27FC236}">
                <a16:creationId xmlns:a16="http://schemas.microsoft.com/office/drawing/2014/main" id="{4D68B7F0-3C6E-3FD5-364B-3990E2CFF3A0}"/>
              </a:ext>
            </a:extLst>
          </p:cNvPr>
          <p:cNvSpPr/>
          <p:nvPr/>
        </p:nvSpPr>
        <p:spPr>
          <a:xfrm>
            <a:off x="1295400" y="1746573"/>
            <a:ext cx="95250" cy="927242"/>
          </a:xfrm>
          <a:prstGeom prst="flowChartProcess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luxograma: Processo 29">
            <a:extLst>
              <a:ext uri="{FF2B5EF4-FFF2-40B4-BE49-F238E27FC236}">
                <a16:creationId xmlns:a16="http://schemas.microsoft.com/office/drawing/2014/main" id="{1FD9A52A-C3AE-51FD-7374-C832C3F01AAF}"/>
              </a:ext>
            </a:extLst>
          </p:cNvPr>
          <p:cNvSpPr/>
          <p:nvPr/>
        </p:nvSpPr>
        <p:spPr>
          <a:xfrm>
            <a:off x="1295400" y="4109513"/>
            <a:ext cx="95250" cy="927242"/>
          </a:xfrm>
          <a:prstGeom prst="flowChartProcess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luxograma: Processo 30">
            <a:extLst>
              <a:ext uri="{FF2B5EF4-FFF2-40B4-BE49-F238E27FC236}">
                <a16:creationId xmlns:a16="http://schemas.microsoft.com/office/drawing/2014/main" id="{257ABCEF-E058-740D-3648-EA21781DFFA5}"/>
              </a:ext>
            </a:extLst>
          </p:cNvPr>
          <p:cNvSpPr/>
          <p:nvPr/>
        </p:nvSpPr>
        <p:spPr>
          <a:xfrm>
            <a:off x="10553700" y="2924569"/>
            <a:ext cx="95250" cy="927242"/>
          </a:xfrm>
          <a:prstGeom prst="flowChartProcess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luxograma: Processo 31">
            <a:extLst>
              <a:ext uri="{FF2B5EF4-FFF2-40B4-BE49-F238E27FC236}">
                <a16:creationId xmlns:a16="http://schemas.microsoft.com/office/drawing/2014/main" id="{72CD0100-7AD8-ACDD-0E01-474BD5B4DDA5}"/>
              </a:ext>
            </a:extLst>
          </p:cNvPr>
          <p:cNvSpPr/>
          <p:nvPr/>
        </p:nvSpPr>
        <p:spPr>
          <a:xfrm>
            <a:off x="10553700" y="5265462"/>
            <a:ext cx="95250" cy="927242"/>
          </a:xfrm>
          <a:prstGeom prst="flowChartProcess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FA1DD7E-533C-EA4B-4D05-078CF03F9C4A}"/>
              </a:ext>
            </a:extLst>
          </p:cNvPr>
          <p:cNvSpPr txBox="1"/>
          <p:nvPr/>
        </p:nvSpPr>
        <p:spPr>
          <a:xfrm>
            <a:off x="1466850" y="1999998"/>
            <a:ext cx="887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00D8CFA-B345-7FAC-F45E-98F6603261D8}"/>
              </a:ext>
            </a:extLst>
          </p:cNvPr>
          <p:cNvSpPr txBox="1"/>
          <p:nvPr/>
        </p:nvSpPr>
        <p:spPr>
          <a:xfrm>
            <a:off x="1781038" y="3009806"/>
            <a:ext cx="861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C76F224-9E8A-6F2E-B391-3790E94A056A}"/>
              </a:ext>
            </a:extLst>
          </p:cNvPr>
          <p:cNvSpPr txBox="1"/>
          <p:nvPr/>
        </p:nvSpPr>
        <p:spPr>
          <a:xfrm>
            <a:off x="1474111" y="4331331"/>
            <a:ext cx="901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98EF0DC-36CF-D446-37A3-0C507DA36CCD}"/>
              </a:ext>
            </a:extLst>
          </p:cNvPr>
          <p:cNvSpPr txBox="1"/>
          <p:nvPr/>
        </p:nvSpPr>
        <p:spPr>
          <a:xfrm>
            <a:off x="1781038" y="5498513"/>
            <a:ext cx="901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41021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44738D9-13DC-E18D-233F-26DC0E50858E}"/>
              </a:ext>
            </a:extLst>
          </p:cNvPr>
          <p:cNvCxnSpPr>
            <a:cxnSpLocks/>
          </p:cNvCxnSpPr>
          <p:nvPr/>
        </p:nvCxnSpPr>
        <p:spPr>
          <a:xfrm>
            <a:off x="6096000" y="1036948"/>
            <a:ext cx="0" cy="55429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0A49B8AC-3E80-D65A-731B-B4F005C427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6535" y="1263975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27E7D120-8EDF-BE34-BDDB-9F1C3A4366D8}"/>
              </a:ext>
            </a:extLst>
          </p:cNvPr>
          <p:cNvSpPr>
            <a:spLocks/>
          </p:cNvSpPr>
          <p:nvPr/>
        </p:nvSpPr>
        <p:spPr>
          <a:xfrm>
            <a:off x="5936535" y="1894788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694D28E0-35A4-9EDE-F7D8-8FCA0F6641DD}"/>
              </a:ext>
            </a:extLst>
          </p:cNvPr>
          <p:cNvSpPr>
            <a:spLocks/>
          </p:cNvSpPr>
          <p:nvPr/>
        </p:nvSpPr>
        <p:spPr>
          <a:xfrm>
            <a:off x="5936535" y="2582942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8EEDADCD-6045-C8B7-B674-C55BF4FE0446}"/>
              </a:ext>
            </a:extLst>
          </p:cNvPr>
          <p:cNvSpPr>
            <a:spLocks/>
          </p:cNvSpPr>
          <p:nvPr/>
        </p:nvSpPr>
        <p:spPr>
          <a:xfrm>
            <a:off x="5936535" y="3304096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473AB857-6840-555A-58AB-FE4B18F549AD}"/>
              </a:ext>
            </a:extLst>
          </p:cNvPr>
          <p:cNvSpPr>
            <a:spLocks/>
          </p:cNvSpPr>
          <p:nvPr/>
        </p:nvSpPr>
        <p:spPr>
          <a:xfrm>
            <a:off x="5936535" y="4110083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06C7E179-7D5B-C15D-9F9C-C870FAE0D5D6}"/>
              </a:ext>
            </a:extLst>
          </p:cNvPr>
          <p:cNvSpPr>
            <a:spLocks/>
          </p:cNvSpPr>
          <p:nvPr/>
        </p:nvSpPr>
        <p:spPr>
          <a:xfrm>
            <a:off x="5936535" y="5029197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6</a:t>
            </a:r>
            <a:endParaRPr lang="pt-BR" sz="1400" b="1" dirty="0">
              <a:solidFill>
                <a:schemeClr val="tx1"/>
              </a:solidFill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C8A9FDF-B6A7-979F-C12D-5CD062D7956F}"/>
              </a:ext>
            </a:extLst>
          </p:cNvPr>
          <p:cNvCxnSpPr>
            <a:cxnSpLocks noGrp="1" noRot="1" noMove="1" noResize="1" noEditPoints="1" noAdjustHandles="1" noChangeArrowheads="1" noChangeShapeType="1"/>
            <a:stCxn id="4" idx="2"/>
          </p:cNvCxnSpPr>
          <p:nvPr/>
        </p:nvCxnSpPr>
        <p:spPr>
          <a:xfrm flipH="1" flipV="1">
            <a:off x="5467546" y="1414802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EBF97D3-BB97-D3B0-E27F-40548DBC5F56}"/>
              </a:ext>
            </a:extLst>
          </p:cNvPr>
          <p:cNvCxnSpPr>
            <a:cxnSpLocks/>
          </p:cNvCxnSpPr>
          <p:nvPr/>
        </p:nvCxnSpPr>
        <p:spPr>
          <a:xfrm flipH="1" flipV="1">
            <a:off x="6255465" y="2045617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2E002A-95F1-F5ED-5B60-A8F16D8B6346}"/>
              </a:ext>
            </a:extLst>
          </p:cNvPr>
          <p:cNvCxnSpPr>
            <a:cxnSpLocks/>
          </p:cNvCxnSpPr>
          <p:nvPr/>
        </p:nvCxnSpPr>
        <p:spPr>
          <a:xfrm flipH="1" flipV="1">
            <a:off x="5498967" y="2733769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B37C234-4593-9B9E-DDB3-9CC0062845B2}"/>
              </a:ext>
            </a:extLst>
          </p:cNvPr>
          <p:cNvCxnSpPr>
            <a:cxnSpLocks/>
          </p:cNvCxnSpPr>
          <p:nvPr/>
        </p:nvCxnSpPr>
        <p:spPr>
          <a:xfrm flipH="1" flipV="1">
            <a:off x="6273142" y="3454922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A3DCB73-26D6-092D-1354-81E5953485AE}"/>
              </a:ext>
            </a:extLst>
          </p:cNvPr>
          <p:cNvCxnSpPr>
            <a:cxnSpLocks/>
          </p:cNvCxnSpPr>
          <p:nvPr/>
        </p:nvCxnSpPr>
        <p:spPr>
          <a:xfrm flipH="1" flipV="1">
            <a:off x="5498965" y="4267992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F045B1E-35FB-C4D3-6E52-41B9DEACE3AE}"/>
              </a:ext>
            </a:extLst>
          </p:cNvPr>
          <p:cNvCxnSpPr>
            <a:cxnSpLocks/>
          </p:cNvCxnSpPr>
          <p:nvPr/>
        </p:nvCxnSpPr>
        <p:spPr>
          <a:xfrm flipH="1" flipV="1">
            <a:off x="6273141" y="5180026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0A39927-0BAB-CE80-1E70-AB563EBA2500}"/>
              </a:ext>
            </a:extLst>
          </p:cNvPr>
          <p:cNvSpPr txBox="1">
            <a:spLocks/>
          </p:cNvSpPr>
          <p:nvPr/>
        </p:nvSpPr>
        <p:spPr>
          <a:xfrm>
            <a:off x="6796667" y="1845567"/>
            <a:ext cx="1051709" cy="400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2020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289B43B-474E-28A2-126D-FEF275FA98EE}"/>
              </a:ext>
            </a:extLst>
          </p:cNvPr>
          <p:cNvSpPr txBox="1">
            <a:spLocks/>
          </p:cNvSpPr>
          <p:nvPr/>
        </p:nvSpPr>
        <p:spPr>
          <a:xfrm>
            <a:off x="4729891" y="2533714"/>
            <a:ext cx="806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2021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93D9122-8A96-E790-6FB3-2A8ACC2B0071}"/>
              </a:ext>
            </a:extLst>
          </p:cNvPr>
          <p:cNvSpPr txBox="1">
            <a:spLocks/>
          </p:cNvSpPr>
          <p:nvPr/>
        </p:nvSpPr>
        <p:spPr>
          <a:xfrm>
            <a:off x="4729891" y="1190214"/>
            <a:ext cx="855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2019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0BA41E5-6E11-8D0E-7EE8-43065FB72FDA}"/>
              </a:ext>
            </a:extLst>
          </p:cNvPr>
          <p:cNvSpPr txBox="1">
            <a:spLocks/>
          </p:cNvSpPr>
          <p:nvPr/>
        </p:nvSpPr>
        <p:spPr>
          <a:xfrm>
            <a:off x="4729891" y="4060857"/>
            <a:ext cx="76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F0"/>
                </a:solidFill>
              </a:rPr>
              <a:t>2023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58AF3B1-BE48-63AB-EB07-410DE3F106CE}"/>
              </a:ext>
            </a:extLst>
          </p:cNvPr>
          <p:cNvSpPr txBox="1">
            <a:spLocks/>
          </p:cNvSpPr>
          <p:nvPr/>
        </p:nvSpPr>
        <p:spPr>
          <a:xfrm>
            <a:off x="6796667" y="4960666"/>
            <a:ext cx="899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F0"/>
                </a:solidFill>
              </a:rPr>
              <a:t>2024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6FCC144-6E2C-2CF7-D2F8-37D849B09A5A}"/>
              </a:ext>
            </a:extLst>
          </p:cNvPr>
          <p:cNvSpPr txBox="1"/>
          <p:nvPr/>
        </p:nvSpPr>
        <p:spPr>
          <a:xfrm>
            <a:off x="4641297" y="1521007"/>
            <a:ext cx="927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E770394-3518-643C-B82B-2F3BAD54276E}"/>
              </a:ext>
            </a:extLst>
          </p:cNvPr>
          <p:cNvSpPr txBox="1"/>
          <p:nvPr/>
        </p:nvSpPr>
        <p:spPr>
          <a:xfrm>
            <a:off x="4718027" y="2936225"/>
            <a:ext cx="94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3ACF49A-D630-7FD8-0BA4-A3296B972083}"/>
              </a:ext>
            </a:extLst>
          </p:cNvPr>
          <p:cNvSpPr txBox="1"/>
          <p:nvPr/>
        </p:nvSpPr>
        <p:spPr>
          <a:xfrm>
            <a:off x="4731365" y="4406253"/>
            <a:ext cx="92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4646DDC-CCFE-3A3F-3C8D-3639660D138F}"/>
              </a:ext>
            </a:extLst>
          </p:cNvPr>
          <p:cNvSpPr txBox="1"/>
          <p:nvPr/>
        </p:nvSpPr>
        <p:spPr>
          <a:xfrm>
            <a:off x="6737018" y="2144443"/>
            <a:ext cx="406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5EFBF7B-C0FE-FF98-0B10-EEF6434FC0D5}"/>
              </a:ext>
            </a:extLst>
          </p:cNvPr>
          <p:cNvSpPr txBox="1"/>
          <p:nvPr/>
        </p:nvSpPr>
        <p:spPr>
          <a:xfrm>
            <a:off x="6765811" y="3553681"/>
            <a:ext cx="406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6EDF2D2-2CED-46AE-7AFE-12C7C1FFA11E}"/>
              </a:ext>
            </a:extLst>
          </p:cNvPr>
          <p:cNvSpPr txBox="1"/>
          <p:nvPr/>
        </p:nvSpPr>
        <p:spPr>
          <a:xfrm>
            <a:off x="6729067" y="5301934"/>
            <a:ext cx="4074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600" b="1" dirty="0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C59FC93-1617-45C1-1D2A-2834534F1E45}"/>
              </a:ext>
            </a:extLst>
          </p:cNvPr>
          <p:cNvSpPr txBox="1">
            <a:spLocks/>
          </p:cNvSpPr>
          <p:nvPr/>
        </p:nvSpPr>
        <p:spPr>
          <a:xfrm>
            <a:off x="6818660" y="3254867"/>
            <a:ext cx="855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2022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AC20E56-5447-A66D-6E0F-49A4163C2C2A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A026316-2D10-2459-4BD1-E5E597CCE0FF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F716894-C07F-0C94-975D-3884FB861AD7}"/>
              </a:ext>
            </a:extLst>
          </p:cNvPr>
          <p:cNvSpPr txBox="1"/>
          <p:nvPr/>
        </p:nvSpPr>
        <p:spPr>
          <a:xfrm>
            <a:off x="533400" y="361067"/>
            <a:ext cx="781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66598"/>
                </a:solidFill>
              </a:rPr>
              <a:t>Evolução e Impacto do Projeto</a:t>
            </a:r>
          </a:p>
        </p:txBody>
      </p:sp>
      <p:pic>
        <p:nvPicPr>
          <p:cNvPr id="32" name="Imagem 31" descr="Ícone&#10;&#10;O conteúdo gerado por IA pode estar incorreto.">
            <a:extLst>
              <a:ext uri="{FF2B5EF4-FFF2-40B4-BE49-F238E27FC236}">
                <a16:creationId xmlns:a16="http://schemas.microsoft.com/office/drawing/2014/main" id="{688AE131-8D40-FBA7-2FD3-80ED4AF6E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0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74ABB39-05E1-C608-4D51-F111484474E2}"/>
              </a:ext>
            </a:extLst>
          </p:cNvPr>
          <p:cNvSpPr/>
          <p:nvPr/>
        </p:nvSpPr>
        <p:spPr>
          <a:xfrm>
            <a:off x="0" y="454224"/>
            <a:ext cx="8477250" cy="1219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E39C16-420D-177E-914C-E133DDC8DAF0}"/>
              </a:ext>
            </a:extLst>
          </p:cNvPr>
          <p:cNvSpPr/>
          <p:nvPr/>
        </p:nvSpPr>
        <p:spPr>
          <a:xfrm>
            <a:off x="0" y="454224"/>
            <a:ext cx="533400" cy="1219200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2C1E7A44-49E7-D1D6-5CCB-E515B44272A1}"/>
              </a:ext>
            </a:extLst>
          </p:cNvPr>
          <p:cNvSpPr/>
          <p:nvPr/>
        </p:nvSpPr>
        <p:spPr>
          <a:xfrm>
            <a:off x="304800" y="2057011"/>
            <a:ext cx="704850" cy="1219201"/>
          </a:xfrm>
          <a:prstGeom prst="round1Rect">
            <a:avLst>
              <a:gd name="adj" fmla="val 50000"/>
            </a:avLst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6E544AAE-B3F3-9677-C09C-D206475154BC}"/>
              </a:ext>
            </a:extLst>
          </p:cNvPr>
          <p:cNvSpPr/>
          <p:nvPr/>
        </p:nvSpPr>
        <p:spPr>
          <a:xfrm>
            <a:off x="1247775" y="2111304"/>
            <a:ext cx="571500" cy="571889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6BDC66CB-2B23-ADCF-D4AD-8B2A92D8CF64}"/>
              </a:ext>
            </a:extLst>
          </p:cNvPr>
          <p:cNvSpPr/>
          <p:nvPr/>
        </p:nvSpPr>
        <p:spPr>
          <a:xfrm>
            <a:off x="376662" y="3467676"/>
            <a:ext cx="383169" cy="384246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9F5DB5D-301A-D632-F776-68CD7003F2C1}"/>
              </a:ext>
            </a:extLst>
          </p:cNvPr>
          <p:cNvGrpSpPr/>
          <p:nvPr/>
        </p:nvGrpSpPr>
        <p:grpSpPr>
          <a:xfrm>
            <a:off x="1095373" y="2782927"/>
            <a:ext cx="2764421" cy="3360698"/>
            <a:chOff x="1095373" y="2782927"/>
            <a:chExt cx="2764421" cy="3165083"/>
          </a:xfrm>
        </p:grpSpPr>
        <p:sp>
          <p:nvSpPr>
            <p:cNvPr id="11" name="Retângulo: Único Canto Arredondado 10">
              <a:extLst>
                <a:ext uri="{FF2B5EF4-FFF2-40B4-BE49-F238E27FC236}">
                  <a16:creationId xmlns:a16="http://schemas.microsoft.com/office/drawing/2014/main" id="{0C131A42-0E0D-2C12-C267-50D84FED2054}"/>
                </a:ext>
              </a:extLst>
            </p:cNvPr>
            <p:cNvSpPr/>
            <p:nvPr/>
          </p:nvSpPr>
          <p:spPr>
            <a:xfrm rot="16200000">
              <a:off x="1963700" y="1914600"/>
              <a:ext cx="1027766" cy="2764420"/>
            </a:xfrm>
            <a:prstGeom prst="round1Rect">
              <a:avLst>
                <a:gd name="adj" fmla="val 50000"/>
              </a:avLst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70B2EA9-14E1-1C31-A142-438E66394720}"/>
                </a:ext>
              </a:extLst>
            </p:cNvPr>
            <p:cNvSpPr/>
            <p:nvPr/>
          </p:nvSpPr>
          <p:spPr>
            <a:xfrm>
              <a:off x="1095373" y="3639686"/>
              <a:ext cx="2764421" cy="2308324"/>
            </a:xfrm>
            <a:prstGeom prst="rect">
              <a:avLst/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EEAFB90-4FAB-19B0-8EF3-10CFBCD427E2}"/>
              </a:ext>
            </a:extLst>
          </p:cNvPr>
          <p:cNvSpPr txBox="1"/>
          <p:nvPr/>
        </p:nvSpPr>
        <p:spPr>
          <a:xfrm>
            <a:off x="1294315" y="2974759"/>
            <a:ext cx="238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800" b="1" dirty="0"/>
          </a:p>
        </p:txBody>
      </p:sp>
      <p:sp>
        <p:nvSpPr>
          <p:cNvPr id="14" name="Retângulo: Único Canto Arredondado 13">
            <a:extLst>
              <a:ext uri="{FF2B5EF4-FFF2-40B4-BE49-F238E27FC236}">
                <a16:creationId xmlns:a16="http://schemas.microsoft.com/office/drawing/2014/main" id="{210E5833-19E8-307D-9DE6-CEA8C52AAF03}"/>
              </a:ext>
            </a:extLst>
          </p:cNvPr>
          <p:cNvSpPr/>
          <p:nvPr/>
        </p:nvSpPr>
        <p:spPr>
          <a:xfrm>
            <a:off x="4097919" y="2049113"/>
            <a:ext cx="704850" cy="1219201"/>
          </a:xfrm>
          <a:prstGeom prst="round1Rect">
            <a:avLst>
              <a:gd name="adj" fmla="val 50000"/>
            </a:avLst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id="{CE5378D1-FCA1-8BCD-6B9D-ED32B189D9F3}"/>
              </a:ext>
            </a:extLst>
          </p:cNvPr>
          <p:cNvSpPr/>
          <p:nvPr/>
        </p:nvSpPr>
        <p:spPr>
          <a:xfrm>
            <a:off x="5040894" y="2103406"/>
            <a:ext cx="571500" cy="571889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Fluxograma: Conector 15">
            <a:extLst>
              <a:ext uri="{FF2B5EF4-FFF2-40B4-BE49-F238E27FC236}">
                <a16:creationId xmlns:a16="http://schemas.microsoft.com/office/drawing/2014/main" id="{C22A5092-122F-01AC-5E2A-0918A9AAAFB2}"/>
              </a:ext>
            </a:extLst>
          </p:cNvPr>
          <p:cNvSpPr/>
          <p:nvPr/>
        </p:nvSpPr>
        <p:spPr>
          <a:xfrm>
            <a:off x="4169781" y="3459778"/>
            <a:ext cx="383169" cy="384246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64E98134-E4CD-12FF-B1DD-57E069EEBE45}"/>
              </a:ext>
            </a:extLst>
          </p:cNvPr>
          <p:cNvGrpSpPr/>
          <p:nvPr/>
        </p:nvGrpSpPr>
        <p:grpSpPr>
          <a:xfrm>
            <a:off x="4888492" y="2775029"/>
            <a:ext cx="2764421" cy="3368596"/>
            <a:chOff x="1095373" y="2782927"/>
            <a:chExt cx="2764421" cy="3165083"/>
          </a:xfrm>
        </p:grpSpPr>
        <p:sp>
          <p:nvSpPr>
            <p:cNvPr id="18" name="Retângulo: Único Canto Arredondado 17">
              <a:extLst>
                <a:ext uri="{FF2B5EF4-FFF2-40B4-BE49-F238E27FC236}">
                  <a16:creationId xmlns:a16="http://schemas.microsoft.com/office/drawing/2014/main" id="{2276FCD0-08F7-345F-44D6-A4F332092EC9}"/>
                </a:ext>
              </a:extLst>
            </p:cNvPr>
            <p:cNvSpPr/>
            <p:nvPr/>
          </p:nvSpPr>
          <p:spPr>
            <a:xfrm rot="16200000">
              <a:off x="1963700" y="1914600"/>
              <a:ext cx="1027766" cy="2764420"/>
            </a:xfrm>
            <a:prstGeom prst="round1Rect">
              <a:avLst>
                <a:gd name="adj" fmla="val 50000"/>
              </a:avLst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A0C4F5C-2F27-7C5E-6665-1D9EE9F4A21B}"/>
                </a:ext>
              </a:extLst>
            </p:cNvPr>
            <p:cNvSpPr/>
            <p:nvPr/>
          </p:nvSpPr>
          <p:spPr>
            <a:xfrm>
              <a:off x="1095373" y="3639686"/>
              <a:ext cx="2764421" cy="2308324"/>
            </a:xfrm>
            <a:prstGeom prst="rect">
              <a:avLst/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Retângulo: Único Canto Arredondado 19">
            <a:extLst>
              <a:ext uri="{FF2B5EF4-FFF2-40B4-BE49-F238E27FC236}">
                <a16:creationId xmlns:a16="http://schemas.microsoft.com/office/drawing/2014/main" id="{EEC9E4DA-5592-FDE4-713A-E03FE425FC5B}"/>
              </a:ext>
            </a:extLst>
          </p:cNvPr>
          <p:cNvSpPr/>
          <p:nvPr/>
        </p:nvSpPr>
        <p:spPr>
          <a:xfrm>
            <a:off x="7891038" y="2041215"/>
            <a:ext cx="704850" cy="1219201"/>
          </a:xfrm>
          <a:prstGeom prst="round1Rect">
            <a:avLst>
              <a:gd name="adj" fmla="val 50000"/>
            </a:avLst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Conector 20">
            <a:extLst>
              <a:ext uri="{FF2B5EF4-FFF2-40B4-BE49-F238E27FC236}">
                <a16:creationId xmlns:a16="http://schemas.microsoft.com/office/drawing/2014/main" id="{A007E8C7-FC5F-0D3F-1ADC-824E345F31ED}"/>
              </a:ext>
            </a:extLst>
          </p:cNvPr>
          <p:cNvSpPr/>
          <p:nvPr/>
        </p:nvSpPr>
        <p:spPr>
          <a:xfrm>
            <a:off x="8834013" y="2095508"/>
            <a:ext cx="571500" cy="571889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Fluxograma: Conector 21">
            <a:extLst>
              <a:ext uri="{FF2B5EF4-FFF2-40B4-BE49-F238E27FC236}">
                <a16:creationId xmlns:a16="http://schemas.microsoft.com/office/drawing/2014/main" id="{1C3E8762-0E2A-36D7-D813-F7A68AFB8449}"/>
              </a:ext>
            </a:extLst>
          </p:cNvPr>
          <p:cNvSpPr/>
          <p:nvPr/>
        </p:nvSpPr>
        <p:spPr>
          <a:xfrm>
            <a:off x="7962900" y="3451880"/>
            <a:ext cx="383169" cy="384246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E2B75A3C-F327-ED03-8BFD-68B4154AA6B5}"/>
              </a:ext>
            </a:extLst>
          </p:cNvPr>
          <p:cNvGrpSpPr/>
          <p:nvPr/>
        </p:nvGrpSpPr>
        <p:grpSpPr>
          <a:xfrm>
            <a:off x="8681611" y="2767131"/>
            <a:ext cx="2764421" cy="3376494"/>
            <a:chOff x="1095373" y="2782927"/>
            <a:chExt cx="2764421" cy="3165083"/>
          </a:xfrm>
        </p:grpSpPr>
        <p:sp>
          <p:nvSpPr>
            <p:cNvPr id="24" name="Retângulo: Único Canto Arredondado 23">
              <a:extLst>
                <a:ext uri="{FF2B5EF4-FFF2-40B4-BE49-F238E27FC236}">
                  <a16:creationId xmlns:a16="http://schemas.microsoft.com/office/drawing/2014/main" id="{8BCF4222-D06E-3EEB-2D37-70EE56EBA167}"/>
                </a:ext>
              </a:extLst>
            </p:cNvPr>
            <p:cNvSpPr/>
            <p:nvPr/>
          </p:nvSpPr>
          <p:spPr>
            <a:xfrm rot="16200000">
              <a:off x="1963700" y="1914600"/>
              <a:ext cx="1027766" cy="2764420"/>
            </a:xfrm>
            <a:prstGeom prst="round1Rect">
              <a:avLst>
                <a:gd name="adj" fmla="val 50000"/>
              </a:avLst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24761E-6B96-2620-44E5-27103B906887}"/>
                </a:ext>
              </a:extLst>
            </p:cNvPr>
            <p:cNvSpPr/>
            <p:nvPr/>
          </p:nvSpPr>
          <p:spPr>
            <a:xfrm>
              <a:off x="1095373" y="3639686"/>
              <a:ext cx="2764421" cy="2308324"/>
            </a:xfrm>
            <a:prstGeom prst="rect">
              <a:avLst/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66986B6-785B-F080-39CC-AEEBA68EE426}"/>
              </a:ext>
            </a:extLst>
          </p:cNvPr>
          <p:cNvSpPr txBox="1"/>
          <p:nvPr/>
        </p:nvSpPr>
        <p:spPr>
          <a:xfrm>
            <a:off x="4955172" y="3018017"/>
            <a:ext cx="260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800" b="1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355E691-907A-A1E3-4E68-3749CA8E4871}"/>
              </a:ext>
            </a:extLst>
          </p:cNvPr>
          <p:cNvSpPr txBox="1"/>
          <p:nvPr/>
        </p:nvSpPr>
        <p:spPr>
          <a:xfrm>
            <a:off x="8719711" y="2885686"/>
            <a:ext cx="268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800" b="1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61FB50E-E0DB-91EA-99F2-604D01565371}"/>
              </a:ext>
            </a:extLst>
          </p:cNvPr>
          <p:cNvSpPr txBox="1"/>
          <p:nvPr/>
        </p:nvSpPr>
        <p:spPr>
          <a:xfrm>
            <a:off x="415846" y="234344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744392C-4A57-9B62-80F4-AE7F2555BCF1}"/>
              </a:ext>
            </a:extLst>
          </p:cNvPr>
          <p:cNvSpPr txBox="1"/>
          <p:nvPr/>
        </p:nvSpPr>
        <p:spPr>
          <a:xfrm>
            <a:off x="4248150" y="232764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7BB2A7C-0D4A-AFD5-8748-F9100F213C6A}"/>
              </a:ext>
            </a:extLst>
          </p:cNvPr>
          <p:cNvSpPr txBox="1"/>
          <p:nvPr/>
        </p:nvSpPr>
        <p:spPr>
          <a:xfrm>
            <a:off x="8014861" y="2305344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1" name="Imagem 30" descr="Ícone&#10;&#10;O conteúdo gerado por IA pode estar incorreto.">
            <a:extLst>
              <a:ext uri="{FF2B5EF4-FFF2-40B4-BE49-F238E27FC236}">
                <a16:creationId xmlns:a16="http://schemas.microsoft.com/office/drawing/2014/main" id="{D7DFC71F-4091-5D5F-8ABE-C2FB90BA3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2" y="5543415"/>
            <a:ext cx="274389" cy="604721"/>
          </a:xfrm>
          <a:prstGeom prst="rect">
            <a:avLst/>
          </a:prstGeom>
        </p:spPr>
      </p:pic>
      <p:pic>
        <p:nvPicPr>
          <p:cNvPr id="32" name="Imagem 31" descr="Ícone&#10;&#10;O conteúdo gerado por IA pode estar incorreto.">
            <a:extLst>
              <a:ext uri="{FF2B5EF4-FFF2-40B4-BE49-F238E27FC236}">
                <a16:creationId xmlns:a16="http://schemas.microsoft.com/office/drawing/2014/main" id="{F80E2BE5-D16C-6134-6605-D3692CDC8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11" y="5538904"/>
            <a:ext cx="274389" cy="604721"/>
          </a:xfrm>
          <a:prstGeom prst="rect">
            <a:avLst/>
          </a:prstGeom>
        </p:spPr>
      </p:pic>
      <p:pic>
        <p:nvPicPr>
          <p:cNvPr id="33" name="Imagem 32" descr="Ícone&#10;&#10;O conteúdo gerado por IA pode estar incorreto.">
            <a:extLst>
              <a:ext uri="{FF2B5EF4-FFF2-40B4-BE49-F238E27FC236}">
                <a16:creationId xmlns:a16="http://schemas.microsoft.com/office/drawing/2014/main" id="{73F4E59B-2F71-A17B-56D8-21DA949E4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84" y="5538904"/>
            <a:ext cx="274389" cy="604721"/>
          </a:xfrm>
          <a:prstGeom prst="rect">
            <a:avLst/>
          </a:prstGeom>
        </p:spPr>
      </p:pic>
      <p:pic>
        <p:nvPicPr>
          <p:cNvPr id="34" name="Imagem 33" descr="Ícone&#10;&#10;O conteúdo gerado por IA pode estar incorreto.">
            <a:extLst>
              <a:ext uri="{FF2B5EF4-FFF2-40B4-BE49-F238E27FC236}">
                <a16:creationId xmlns:a16="http://schemas.microsoft.com/office/drawing/2014/main" id="{01A2F2ED-A3D0-D860-B254-9FD384AC7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17" y="462624"/>
            <a:ext cx="901433" cy="1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3C2FD5-B496-2D37-4B59-F53E9907B1AF}"/>
              </a:ext>
            </a:extLst>
          </p:cNvPr>
          <p:cNvSpPr txBox="1"/>
          <p:nvPr/>
        </p:nvSpPr>
        <p:spPr>
          <a:xfrm>
            <a:off x="1615373" y="1737730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066598"/>
                </a:solidFill>
              </a:rPr>
              <a:t>Ações Implementadas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D172BA-5B01-87FB-D416-C4A211831D31}"/>
              </a:ext>
            </a:extLst>
          </p:cNvPr>
          <p:cNvSpPr txBox="1"/>
          <p:nvPr/>
        </p:nvSpPr>
        <p:spPr>
          <a:xfrm>
            <a:off x="1622056" y="2066563"/>
            <a:ext cx="678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As iniciativas foram implementadas em </a:t>
            </a:r>
            <a:r>
              <a:rPr lang="pt-BR" sz="1600" b="1" dirty="0"/>
              <a:t>2 municípios do Mato Grosso do Sul</a:t>
            </a:r>
            <a:r>
              <a:rPr lang="pt-BR" sz="1600" dirty="0"/>
              <a:t>, impulsionando a qualidade da atenção primária e o acesso da população aos serviços de saúde.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049FE6-2569-0FFD-74BA-8B5F69E40457}"/>
              </a:ext>
            </a:extLst>
          </p:cNvPr>
          <p:cNvSpPr txBox="1"/>
          <p:nvPr/>
        </p:nvSpPr>
        <p:spPr>
          <a:xfrm>
            <a:off x="1615373" y="3093561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066598"/>
                </a:solidFill>
              </a:rPr>
              <a:t>Resultados Concretos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30D23C-9AA3-39D9-DD62-A31C67C2AEF5}"/>
              </a:ext>
            </a:extLst>
          </p:cNvPr>
          <p:cNvSpPr txBox="1"/>
          <p:nvPr/>
        </p:nvSpPr>
        <p:spPr>
          <a:xfrm>
            <a:off x="1615373" y="3434385"/>
            <a:ext cx="678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Os projetos demonstram resultados positivos na </a:t>
            </a:r>
            <a:r>
              <a:rPr lang="pt-BR" sz="1600" b="1" dirty="0"/>
              <a:t>cobertura e na qualidade dos serviços de saúde</a:t>
            </a:r>
            <a:r>
              <a:rPr lang="pt-BR" sz="1600" dirty="0"/>
              <a:t>, impactando a vida de milhares de pessoas no estado.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9EC31A-9235-FF06-060A-78EF4F12B233}"/>
              </a:ext>
            </a:extLst>
          </p:cNvPr>
          <p:cNvSpPr txBox="1"/>
          <p:nvPr/>
        </p:nvSpPr>
        <p:spPr>
          <a:xfrm>
            <a:off x="1679979" y="4439392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066598"/>
                </a:solidFill>
              </a:rPr>
              <a:t>Ampliando o Alcance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032D02-0475-92BE-810C-FEAC67B4C957}"/>
              </a:ext>
            </a:extLst>
          </p:cNvPr>
          <p:cNvSpPr txBox="1"/>
          <p:nvPr/>
        </p:nvSpPr>
        <p:spPr>
          <a:xfrm>
            <a:off x="1674654" y="4786839"/>
            <a:ext cx="6784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O modelo de trabalho e os resultados alcançados servem como inspiração para outras regiões do Brasil, demonstrando a viabilidade da </a:t>
            </a:r>
            <a:r>
              <a:rPr lang="pt-BR" sz="1600" b="1" dirty="0"/>
              <a:t>replicação do projeto </a:t>
            </a:r>
            <a:r>
              <a:rPr lang="pt-BR" sz="1600" dirty="0"/>
              <a:t>e a possibilidade de transformar a APS em todo o país.</a:t>
            </a:r>
          </a:p>
        </p:txBody>
      </p:sp>
      <p:pic>
        <p:nvPicPr>
          <p:cNvPr id="11" name="Imagem 10" descr="Ícone&#10;&#10;O conteúdo gerado por IA pode estar incorreto.">
            <a:extLst>
              <a:ext uri="{FF2B5EF4-FFF2-40B4-BE49-F238E27FC236}">
                <a16:creationId xmlns:a16="http://schemas.microsoft.com/office/drawing/2014/main" id="{3229D4E4-B243-D9FA-6A76-1EA431BEC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6" y="2035186"/>
            <a:ext cx="519678" cy="698029"/>
          </a:xfrm>
          <a:prstGeom prst="rect">
            <a:avLst/>
          </a:prstGeom>
        </p:spPr>
      </p:pic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AF4C1FCB-11AA-47FA-1DA7-1B1DB5734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6" y="3229564"/>
            <a:ext cx="519678" cy="698029"/>
          </a:xfrm>
          <a:prstGeom prst="rect">
            <a:avLst/>
          </a:prstGeom>
        </p:spPr>
      </p:pic>
      <p:pic>
        <p:nvPicPr>
          <p:cNvPr id="13" name="Imagem 12" descr="Ícone&#10;&#10;O conteúdo gerado por IA pode estar incorreto.">
            <a:extLst>
              <a:ext uri="{FF2B5EF4-FFF2-40B4-BE49-F238E27FC236}">
                <a16:creationId xmlns:a16="http://schemas.microsoft.com/office/drawing/2014/main" id="{2C3B3DC1-9C39-5BA7-691D-DD5D50731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47" y="4543819"/>
            <a:ext cx="519678" cy="698029"/>
          </a:xfrm>
          <a:prstGeom prst="rect">
            <a:avLst/>
          </a:prstGeom>
        </p:spPr>
      </p:pic>
      <p:cxnSp>
        <p:nvCxnSpPr>
          <p:cNvPr id="14" name="Google Shape;111;p18">
            <a:extLst>
              <a:ext uri="{FF2B5EF4-FFF2-40B4-BE49-F238E27FC236}">
                <a16:creationId xmlns:a16="http://schemas.microsoft.com/office/drawing/2014/main" id="{1357A08F-A90E-8294-6520-859EC48B5ACC}"/>
              </a:ext>
            </a:extLst>
          </p:cNvPr>
          <p:cNvCxnSpPr>
            <a:cxnSpLocks/>
          </p:cNvCxnSpPr>
          <p:nvPr/>
        </p:nvCxnSpPr>
        <p:spPr>
          <a:xfrm flipH="1">
            <a:off x="9223482" y="1648915"/>
            <a:ext cx="2316868" cy="1425041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40;p18">
            <a:extLst>
              <a:ext uri="{FF2B5EF4-FFF2-40B4-BE49-F238E27FC236}">
                <a16:creationId xmlns:a16="http://schemas.microsoft.com/office/drawing/2014/main" id="{1FFDA940-F879-B759-9623-A7E32CEF916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82689" y="998971"/>
            <a:ext cx="2956236" cy="46948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41;p18">
            <a:extLst>
              <a:ext uri="{FF2B5EF4-FFF2-40B4-BE49-F238E27FC236}">
                <a16:creationId xmlns:a16="http://schemas.microsoft.com/office/drawing/2014/main" id="{3D3B711E-9880-A519-0133-0CB692EF53BB}"/>
              </a:ext>
            </a:extLst>
          </p:cNvPr>
          <p:cNvCxnSpPr>
            <a:cxnSpLocks/>
          </p:cNvCxnSpPr>
          <p:nvPr/>
        </p:nvCxnSpPr>
        <p:spPr>
          <a:xfrm rot="10800000">
            <a:off x="8812908" y="5674764"/>
            <a:ext cx="2937560" cy="19093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2;p18">
            <a:extLst>
              <a:ext uri="{FF2B5EF4-FFF2-40B4-BE49-F238E27FC236}">
                <a16:creationId xmlns:a16="http://schemas.microsoft.com/office/drawing/2014/main" id="{AD11B985-6823-EF3C-F53A-0456AB6965E4}"/>
              </a:ext>
            </a:extLst>
          </p:cNvPr>
          <p:cNvCxnSpPr>
            <a:cxnSpLocks/>
          </p:cNvCxnSpPr>
          <p:nvPr/>
        </p:nvCxnSpPr>
        <p:spPr>
          <a:xfrm flipH="1">
            <a:off x="8812908" y="3068207"/>
            <a:ext cx="420430" cy="262565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43;p18">
            <a:extLst>
              <a:ext uri="{FF2B5EF4-FFF2-40B4-BE49-F238E27FC236}">
                <a16:creationId xmlns:a16="http://schemas.microsoft.com/office/drawing/2014/main" id="{622C5F3F-7788-8F0D-DD68-FA46312E9BD1}"/>
              </a:ext>
            </a:extLst>
          </p:cNvPr>
          <p:cNvCxnSpPr>
            <a:cxnSpLocks/>
          </p:cNvCxnSpPr>
          <p:nvPr/>
        </p:nvCxnSpPr>
        <p:spPr>
          <a:xfrm>
            <a:off x="11528853" y="1648915"/>
            <a:ext cx="203853" cy="4044942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07E24F3F-8EA4-A94C-A0DE-A84BE23AFC30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C45FF29-603F-95C3-93BE-04AF9F10B326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F8D0D63-750F-3534-C33D-0ACF4F667331}"/>
              </a:ext>
            </a:extLst>
          </p:cNvPr>
          <p:cNvSpPr txBox="1"/>
          <p:nvPr/>
        </p:nvSpPr>
        <p:spPr>
          <a:xfrm>
            <a:off x="533400" y="422622"/>
            <a:ext cx="78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2800" b="1" dirty="0"/>
          </a:p>
        </p:txBody>
      </p:sp>
      <p:pic>
        <p:nvPicPr>
          <p:cNvPr id="22" name="Imagem 21" descr="Ícone&#10;&#10;O conteúdo gerado por IA pode estar incorreto.">
            <a:extLst>
              <a:ext uri="{FF2B5EF4-FFF2-40B4-BE49-F238E27FC236}">
                <a16:creationId xmlns:a16="http://schemas.microsoft.com/office/drawing/2014/main" id="{B752DF1C-D03A-FFB3-7830-398F2D118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6">
            <a:extLst>
              <a:ext uri="{FF2B5EF4-FFF2-40B4-BE49-F238E27FC236}">
                <a16:creationId xmlns:a16="http://schemas.microsoft.com/office/drawing/2014/main" id="{FA61627C-1938-31A6-E85F-447CF5396D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0" y="6453558"/>
            <a:ext cx="5919216" cy="3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g1ef5b62d0e9_0_7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5DC1F317-99F3-56B5-1F74-600CFD33B0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9066" y="6387383"/>
            <a:ext cx="1346341" cy="4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23007A71-8B25-F091-3D16-23DB67681D25}"/>
              </a:ext>
            </a:extLst>
          </p:cNvPr>
          <p:cNvSpPr/>
          <p:nvPr/>
        </p:nvSpPr>
        <p:spPr>
          <a:xfrm rot="10800000">
            <a:off x="8202556" y="3036806"/>
            <a:ext cx="2749098" cy="3135398"/>
          </a:xfrm>
          <a:prstGeom prst="round2Same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7CED8E96-B32C-98D3-49C6-B08ACE2562D5}"/>
              </a:ext>
            </a:extLst>
          </p:cNvPr>
          <p:cNvSpPr/>
          <p:nvPr/>
        </p:nvSpPr>
        <p:spPr>
          <a:xfrm rot="10800000">
            <a:off x="4632214" y="3036806"/>
            <a:ext cx="2749098" cy="3135395"/>
          </a:xfrm>
          <a:prstGeom prst="round2Same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B98924-8360-FF86-5DC7-2D625448A316}"/>
              </a:ext>
            </a:extLst>
          </p:cNvPr>
          <p:cNvSpPr txBox="1"/>
          <p:nvPr/>
        </p:nvSpPr>
        <p:spPr>
          <a:xfrm>
            <a:off x="1635759" y="2208963"/>
            <a:ext cx="231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800" b="1" dirty="0"/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C8F8C33A-39DF-26D7-DF17-859015156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9216" y="2006407"/>
            <a:ext cx="818872" cy="109990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217D751-506C-AC3C-4060-C655DA0F6165}"/>
              </a:ext>
            </a:extLst>
          </p:cNvPr>
          <p:cNvSpPr txBox="1"/>
          <p:nvPr/>
        </p:nvSpPr>
        <p:spPr>
          <a:xfrm>
            <a:off x="5231667" y="2208963"/>
            <a:ext cx="180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8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F97580-7416-5D79-4D73-54320F173CA6}"/>
              </a:ext>
            </a:extLst>
          </p:cNvPr>
          <p:cNvSpPr txBox="1"/>
          <p:nvPr/>
        </p:nvSpPr>
        <p:spPr>
          <a:xfrm>
            <a:off x="4697357" y="3115812"/>
            <a:ext cx="268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800" b="1" dirty="0"/>
          </a:p>
        </p:txBody>
      </p:sp>
      <p:pic>
        <p:nvPicPr>
          <p:cNvPr id="11" name="Imagem 10" descr="Ícone&#10;&#10;O conteúdo gerado por IA pode estar incorreto.">
            <a:extLst>
              <a:ext uri="{FF2B5EF4-FFF2-40B4-BE49-F238E27FC236}">
                <a16:creationId xmlns:a16="http://schemas.microsoft.com/office/drawing/2014/main" id="{D7EA5311-C984-C9D7-2C50-FD1AFC52B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5123" y="2006407"/>
            <a:ext cx="818872" cy="109990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165F74B-4B20-EC00-C2F3-E94AB887119E}"/>
              </a:ext>
            </a:extLst>
          </p:cNvPr>
          <p:cNvSpPr txBox="1"/>
          <p:nvPr/>
        </p:nvSpPr>
        <p:spPr>
          <a:xfrm>
            <a:off x="8809615" y="2209453"/>
            <a:ext cx="231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8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912CD7-A5C0-5A5D-9E29-986955B56A37}"/>
              </a:ext>
            </a:extLst>
          </p:cNvPr>
          <p:cNvSpPr txBox="1"/>
          <p:nvPr/>
        </p:nvSpPr>
        <p:spPr>
          <a:xfrm>
            <a:off x="8267698" y="3124759"/>
            <a:ext cx="268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800" b="1" dirty="0"/>
          </a:p>
        </p:txBody>
      </p:sp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2546D3CB-EEE4-EE78-885B-0C786F88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3072" y="2006897"/>
            <a:ext cx="818872" cy="1099905"/>
          </a:xfrm>
          <a:prstGeom prst="rect">
            <a:avLst/>
          </a:prstGeom>
        </p:spPr>
      </p:pic>
      <p:sp>
        <p:nvSpPr>
          <p:cNvPr id="15" name="Retângulo: Cantos Superiores Arredondados 14">
            <a:extLst>
              <a:ext uri="{FF2B5EF4-FFF2-40B4-BE49-F238E27FC236}">
                <a16:creationId xmlns:a16="http://schemas.microsoft.com/office/drawing/2014/main" id="{35F0AA84-D136-B7B7-C4C8-3F51D233EDAA}"/>
              </a:ext>
            </a:extLst>
          </p:cNvPr>
          <p:cNvSpPr/>
          <p:nvPr/>
        </p:nvSpPr>
        <p:spPr>
          <a:xfrm rot="10800000">
            <a:off x="1028699" y="3036806"/>
            <a:ext cx="2749098" cy="3135393"/>
          </a:xfrm>
          <a:prstGeom prst="round2Same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B33A5F-DD08-1E9D-B260-602CEB4C6C70}"/>
              </a:ext>
            </a:extLst>
          </p:cNvPr>
          <p:cNvSpPr txBox="1"/>
          <p:nvPr/>
        </p:nvSpPr>
        <p:spPr>
          <a:xfrm>
            <a:off x="1028698" y="3050845"/>
            <a:ext cx="284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18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12870A9-4763-370A-3F85-2447012EF88F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4047B83-D758-4A81-190A-7F83B995B63B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2409BCE-F408-38C9-2065-FB9F31592709}"/>
              </a:ext>
            </a:extLst>
          </p:cNvPr>
          <p:cNvSpPr txBox="1"/>
          <p:nvPr/>
        </p:nvSpPr>
        <p:spPr>
          <a:xfrm>
            <a:off x="533400" y="422622"/>
            <a:ext cx="78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endParaRPr lang="pt-BR" sz="2800" b="1" dirty="0"/>
          </a:p>
        </p:txBody>
      </p:sp>
      <p:pic>
        <p:nvPicPr>
          <p:cNvPr id="22" name="Imagem 21" descr="Ícone&#10;&#10;O conteúdo gerado por IA pode estar incorreto.">
            <a:extLst>
              <a:ext uri="{FF2B5EF4-FFF2-40B4-BE49-F238E27FC236}">
                <a16:creationId xmlns:a16="http://schemas.microsoft.com/office/drawing/2014/main" id="{E4780A42-6779-0FB0-D18C-D5AD36367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72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236</Words>
  <Application>Microsoft Office PowerPoint</Application>
  <PresentationFormat>Widescreen</PresentationFormat>
  <Paragraphs>101</Paragraphs>
  <Slides>17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Roboto Slab</vt:lpstr>
      <vt:lpstr>Arial</vt:lpstr>
      <vt:lpstr>Calibri</vt:lpstr>
      <vt:lpstr>Roboto</vt:lpstr>
      <vt:lpstr>Lato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Dinaci Ranzi</dc:creator>
  <cp:keywords>CEE_FIOCRUZ_RJ</cp:keywords>
  <cp:lastModifiedBy>Arthur Vilela</cp:lastModifiedBy>
  <cp:revision>36</cp:revision>
  <dcterms:created xsi:type="dcterms:W3CDTF">2024-01-17T13:03:09Z</dcterms:created>
  <dcterms:modified xsi:type="dcterms:W3CDTF">2025-03-12T12:52:04Z</dcterms:modified>
</cp:coreProperties>
</file>